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2.xml" ContentType="application/vnd.openxmlformats-officedocument.theme+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theme/theme3.xml" ContentType="application/vnd.openxmlformats-officedocument.theme+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theme/theme4.xml" ContentType="application/vnd.openxmlformats-officedocument.theme+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theme/theme5.xml" ContentType="application/vnd.openxmlformats-officedocument.theme+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87" r:id="rId2"/>
    <p:sldMasterId id="2147483811" r:id="rId3"/>
    <p:sldMasterId id="2147483823" r:id="rId4"/>
    <p:sldMasterId id="2147483835" r:id="rId5"/>
    <p:sldMasterId id="2147483848" r:id="rId6"/>
  </p:sldMasterIdLst>
  <p:notesMasterIdLst>
    <p:notesMasterId r:id="rId36"/>
  </p:notesMasterIdLst>
  <p:sldIdLst>
    <p:sldId id="605" r:id="rId7"/>
    <p:sldId id="273" r:id="rId8"/>
    <p:sldId id="409" r:id="rId9"/>
    <p:sldId id="481" r:id="rId10"/>
    <p:sldId id="482" r:id="rId11"/>
    <p:sldId id="483" r:id="rId12"/>
    <p:sldId id="411" r:id="rId13"/>
    <p:sldId id="413" r:id="rId14"/>
    <p:sldId id="412" r:id="rId15"/>
    <p:sldId id="406" r:id="rId16"/>
    <p:sldId id="408" r:id="rId17"/>
    <p:sldId id="484" r:id="rId18"/>
    <p:sldId id="486" r:id="rId19"/>
    <p:sldId id="407" r:id="rId20"/>
    <p:sldId id="487" r:id="rId21"/>
    <p:sldId id="488" r:id="rId22"/>
    <p:sldId id="410" r:id="rId23"/>
    <p:sldId id="414" r:id="rId24"/>
    <p:sldId id="489" r:id="rId25"/>
    <p:sldId id="479" r:id="rId26"/>
    <p:sldId id="480" r:id="rId27"/>
    <p:sldId id="604" r:id="rId28"/>
    <p:sldId id="597" r:id="rId29"/>
    <p:sldId id="600" r:id="rId30"/>
    <p:sldId id="598" r:id="rId31"/>
    <p:sldId id="599" r:id="rId32"/>
    <p:sldId id="601" r:id="rId33"/>
    <p:sldId id="602" r:id="rId34"/>
    <p:sldId id="603" r:id="rId35"/>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44A9A"/>
    <a:srgbClr val="EDBA55"/>
    <a:srgbClr val="F7E0B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347" autoAdjust="0"/>
    <p:restoredTop sz="94660"/>
  </p:normalViewPr>
  <p:slideViewPr>
    <p:cSldViewPr snapToGrid="0">
      <p:cViewPr>
        <p:scale>
          <a:sx n="75" d="100"/>
          <a:sy n="75" d="100"/>
        </p:scale>
        <p:origin x="773" y="2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theme" Target="theme/theme1.xml"/><Relationship Id="rId21" Type="http://schemas.openxmlformats.org/officeDocument/2006/relationships/slide" Target="slides/slide15.xml"/><Relationship Id="rId34" Type="http://schemas.openxmlformats.org/officeDocument/2006/relationships/slide" Target="slides/slide28.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notesMaster" Target="notesMasters/notesMaster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8" Type="http://schemas.openxmlformats.org/officeDocument/2006/relationships/slide" Target="slides/slide2.xml"/><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EA432A1-95BF-4E9B-9BC0-08BD9CF597EC}" type="datetimeFigureOut">
              <a:rPr lang="de-DE" smtClean="0"/>
              <a:t>02.11.2025</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CC332B0-ACAF-420A-8A4E-388DE63255F0}" type="slidenum">
              <a:rPr lang="de-DE" smtClean="0"/>
              <a:t>‹Nr.›</a:t>
            </a:fld>
            <a:endParaRPr lang="de-DE"/>
          </a:p>
        </p:txBody>
      </p:sp>
    </p:spTree>
    <p:extLst>
      <p:ext uri="{BB962C8B-B14F-4D97-AF65-F5344CB8AC3E}">
        <p14:creationId xmlns:p14="http://schemas.microsoft.com/office/powerpoint/2010/main" val="39922520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8DD6033-4351-40BF-8CAC-6145D5AADB47}" type="slidenum">
              <a:rPr kumimoji="0" lang="de-D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de-D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512377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nb-NO" altLang="nb-NO" dirty="0">
              <a:ea typeface="ＭＳ Ｐゴシック" panose="020B0600070205080204" pitchFamily="34" charset="-128"/>
            </a:endParaRPr>
          </a:p>
        </p:txBody>
      </p:sp>
      <p:sp>
        <p:nvSpPr>
          <p:cNvPr id="133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8C21079F-72DC-42AB-960C-01EFD653D376}" type="slidenum">
              <a:rPr kumimoji="0" lang="en-US" altLang="nb-NO" sz="1200" b="0" i="0" u="none" strike="noStrike" kern="1200" cap="none" spc="0" normalizeH="0" baseline="0" noProof="0" smtClean="0">
                <a:ln>
                  <a:noFill/>
                </a:ln>
                <a:solidFill>
                  <a:prstClr val="black"/>
                </a:solidFill>
                <a:effectLst/>
                <a:uLnTx/>
                <a:uFillTx/>
                <a:latin typeface="Arial" panose="020B0604020202020204" pitchFamily="34" charset="0"/>
                <a:ea typeface="ＭＳ Ｐゴシック" panose="020B0600070205080204" pitchFamily="34" charset="-128"/>
                <a:cs typeface="+mn-cs"/>
              </a:rPr>
              <a:pPr marL="0" marR="0" lvl="0" indent="0" algn="r" defTabSz="914400" rtl="0" eaLnBrk="1" fontAlgn="auto" latinLnBrk="0" hangingPunct="1">
                <a:lnSpc>
                  <a:spcPct val="100000"/>
                </a:lnSpc>
                <a:spcBef>
                  <a:spcPct val="0"/>
                </a:spcBef>
                <a:spcAft>
                  <a:spcPts val="0"/>
                </a:spcAft>
                <a:buClrTx/>
                <a:buSzTx/>
                <a:buFontTx/>
                <a:buNone/>
                <a:tabLst/>
                <a:defRPr/>
              </a:pPr>
              <a:t>13</a:t>
            </a:fld>
            <a:endParaRPr kumimoji="0" lang="en-US" altLang="nb-NO" sz="12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41123557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nb-NO" altLang="nb-NO" dirty="0">
              <a:ea typeface="ＭＳ Ｐゴシック" panose="020B0600070205080204" pitchFamily="34" charset="-128"/>
            </a:endParaRPr>
          </a:p>
        </p:txBody>
      </p:sp>
      <p:sp>
        <p:nvSpPr>
          <p:cNvPr id="133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8C21079F-72DC-42AB-960C-01EFD653D376}" type="slidenum">
              <a:rPr kumimoji="0" lang="en-US" altLang="nb-NO" sz="1200" b="0" i="0" u="none" strike="noStrike" kern="1200" cap="none" spc="0" normalizeH="0" baseline="0" noProof="0" smtClean="0">
                <a:ln>
                  <a:noFill/>
                </a:ln>
                <a:solidFill>
                  <a:prstClr val="black"/>
                </a:solidFill>
                <a:effectLst/>
                <a:uLnTx/>
                <a:uFillTx/>
                <a:latin typeface="Arial" panose="020B0604020202020204" pitchFamily="34" charset="0"/>
                <a:ea typeface="ＭＳ Ｐゴシック" panose="020B0600070205080204" pitchFamily="34" charset="-128"/>
                <a:cs typeface="+mn-cs"/>
              </a:rPr>
              <a:pPr marL="0" marR="0" lvl="0" indent="0" algn="r" defTabSz="914400" rtl="0" eaLnBrk="1" fontAlgn="auto" latinLnBrk="0" hangingPunct="1">
                <a:lnSpc>
                  <a:spcPct val="100000"/>
                </a:lnSpc>
                <a:spcBef>
                  <a:spcPct val="0"/>
                </a:spcBef>
                <a:spcAft>
                  <a:spcPts val="0"/>
                </a:spcAft>
                <a:buClrTx/>
                <a:buSzTx/>
                <a:buFontTx/>
                <a:buNone/>
                <a:tabLst/>
                <a:defRPr/>
              </a:pPr>
              <a:t>14</a:t>
            </a:fld>
            <a:endParaRPr kumimoji="0" lang="en-US" altLang="nb-NO" sz="12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5560281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nb-NO" altLang="nb-NO" dirty="0">
              <a:ea typeface="ＭＳ Ｐゴシック" panose="020B0600070205080204" pitchFamily="34" charset="-128"/>
            </a:endParaRPr>
          </a:p>
        </p:txBody>
      </p:sp>
      <p:sp>
        <p:nvSpPr>
          <p:cNvPr id="133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8C21079F-72DC-42AB-960C-01EFD653D376}" type="slidenum">
              <a:rPr kumimoji="0" lang="en-US" altLang="nb-NO" sz="1200" b="0" i="0" u="none" strike="noStrike" kern="1200" cap="none" spc="0" normalizeH="0" baseline="0" noProof="0" smtClean="0">
                <a:ln>
                  <a:noFill/>
                </a:ln>
                <a:solidFill>
                  <a:prstClr val="black"/>
                </a:solidFill>
                <a:effectLst/>
                <a:uLnTx/>
                <a:uFillTx/>
                <a:latin typeface="Arial" panose="020B0604020202020204" pitchFamily="34" charset="0"/>
                <a:ea typeface="ＭＳ Ｐゴシック" panose="020B0600070205080204" pitchFamily="34" charset="-128"/>
                <a:cs typeface="+mn-cs"/>
              </a:rPr>
              <a:pPr marL="0" marR="0" lvl="0" indent="0" algn="r" defTabSz="914400" rtl="0" eaLnBrk="1" fontAlgn="auto" latinLnBrk="0" hangingPunct="1">
                <a:lnSpc>
                  <a:spcPct val="100000"/>
                </a:lnSpc>
                <a:spcBef>
                  <a:spcPct val="0"/>
                </a:spcBef>
                <a:spcAft>
                  <a:spcPts val="0"/>
                </a:spcAft>
                <a:buClrTx/>
                <a:buSzTx/>
                <a:buFontTx/>
                <a:buNone/>
                <a:tabLst/>
                <a:defRPr/>
              </a:pPr>
              <a:t>15</a:t>
            </a:fld>
            <a:endParaRPr kumimoji="0" lang="en-US" altLang="nb-NO" sz="12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2460977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E6581E5-57D8-4A94-9296-B174A00E891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619573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nb-NO" altLang="nb-NO" dirty="0">
              <a:ea typeface="ＭＳ Ｐゴシック" panose="020B0600070205080204" pitchFamily="34" charset="-128"/>
            </a:endParaRPr>
          </a:p>
        </p:txBody>
      </p:sp>
      <p:sp>
        <p:nvSpPr>
          <p:cNvPr id="133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8C21079F-72DC-42AB-960C-01EFD653D376}" type="slidenum">
              <a:rPr kumimoji="0" lang="en-US" altLang="nb-NO" sz="1200" b="0" i="0" u="none" strike="noStrike" kern="1200" cap="none" spc="0" normalizeH="0" baseline="0" noProof="0" smtClean="0">
                <a:ln>
                  <a:noFill/>
                </a:ln>
                <a:solidFill>
                  <a:prstClr val="black"/>
                </a:solidFill>
                <a:effectLst/>
                <a:uLnTx/>
                <a:uFillTx/>
                <a:latin typeface="Arial" panose="020B0604020202020204" pitchFamily="34" charset="0"/>
                <a:ea typeface="ＭＳ Ｐゴシック" panose="020B0600070205080204" pitchFamily="34" charset="-128"/>
                <a:cs typeface="+mn-cs"/>
              </a:rPr>
              <a:pPr marL="0" marR="0" lvl="0" indent="0" algn="r" defTabSz="914400" rtl="0" eaLnBrk="1" fontAlgn="auto" latinLnBrk="0" hangingPunct="1">
                <a:lnSpc>
                  <a:spcPct val="100000"/>
                </a:lnSpc>
                <a:spcBef>
                  <a:spcPct val="0"/>
                </a:spcBef>
                <a:spcAft>
                  <a:spcPts val="0"/>
                </a:spcAft>
                <a:buClrTx/>
                <a:buSzTx/>
                <a:buFontTx/>
                <a:buNone/>
                <a:tabLst/>
                <a:defRPr/>
              </a:pPr>
              <a:t>17</a:t>
            </a:fld>
            <a:endParaRPr kumimoji="0" lang="en-US" altLang="nb-NO" sz="12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175324262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nb-NO" altLang="nb-NO" dirty="0">
              <a:ea typeface="ＭＳ Ｐゴシック" panose="020B0600070205080204" pitchFamily="34" charset="-128"/>
            </a:endParaRPr>
          </a:p>
        </p:txBody>
      </p:sp>
      <p:sp>
        <p:nvSpPr>
          <p:cNvPr id="133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8C21079F-72DC-42AB-960C-01EFD653D376}" type="slidenum">
              <a:rPr kumimoji="0" lang="en-US" altLang="nb-NO" sz="1200" b="0" i="0" u="none" strike="noStrike" kern="1200" cap="none" spc="0" normalizeH="0" baseline="0" noProof="0" smtClean="0">
                <a:ln>
                  <a:noFill/>
                </a:ln>
                <a:solidFill>
                  <a:prstClr val="black"/>
                </a:solidFill>
                <a:effectLst/>
                <a:uLnTx/>
                <a:uFillTx/>
                <a:latin typeface="Arial" panose="020B0604020202020204" pitchFamily="34" charset="0"/>
                <a:ea typeface="ＭＳ Ｐゴシック" panose="020B0600070205080204" pitchFamily="34" charset="-128"/>
                <a:cs typeface="+mn-cs"/>
              </a:rPr>
              <a:pPr marL="0" marR="0" lvl="0" indent="0" algn="r" defTabSz="914400" rtl="0" eaLnBrk="1" fontAlgn="auto" latinLnBrk="0" hangingPunct="1">
                <a:lnSpc>
                  <a:spcPct val="100000"/>
                </a:lnSpc>
                <a:spcBef>
                  <a:spcPct val="0"/>
                </a:spcBef>
                <a:spcAft>
                  <a:spcPts val="0"/>
                </a:spcAft>
                <a:buClrTx/>
                <a:buSzTx/>
                <a:buFontTx/>
                <a:buNone/>
                <a:tabLst/>
                <a:defRPr/>
              </a:pPr>
              <a:t>18</a:t>
            </a:fld>
            <a:endParaRPr kumimoji="0" lang="en-US" altLang="nb-NO" sz="12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359241153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E6581E5-57D8-4A94-9296-B174A00E891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817037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E6581E5-57D8-4A94-9296-B174A00E891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941339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E6581E5-57D8-4A94-9296-B174A00E891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805131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3E22758-21AC-4BDA-AEE7-91D7408D7804}" type="slidenum">
              <a:rPr kumimoji="0" lang="en-US" altLang="de-DE"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altLang="de-D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5746" name="Rectangle 2"/>
          <p:cNvSpPr>
            <a:spLocks noGrp="1" noRot="1" noChangeAspect="1" noChangeArrowheads="1" noTextEdit="1"/>
          </p:cNvSpPr>
          <p:nvPr>
            <p:ph type="sldImg"/>
          </p:nvPr>
        </p:nvSpPr>
        <p:spPr>
          <a:xfrm>
            <a:off x="90488" y="744538"/>
            <a:ext cx="6616700" cy="3722687"/>
          </a:xfrm>
          <a:ln/>
        </p:spPr>
      </p:sp>
      <p:sp>
        <p:nvSpPr>
          <p:cNvPr id="415747" name="Rectangle 3"/>
          <p:cNvSpPr>
            <a:spLocks noGrp="1" noChangeArrowheads="1"/>
          </p:cNvSpPr>
          <p:nvPr>
            <p:ph type="body" idx="1"/>
          </p:nvPr>
        </p:nvSpPr>
        <p:spPr/>
        <p:txBody>
          <a:bodyPr/>
          <a:lstStyle/>
          <a:p>
            <a:endParaRPr lang="de-DE" altLang="de-DE"/>
          </a:p>
        </p:txBody>
      </p:sp>
    </p:spTree>
    <p:extLst>
      <p:ext uri="{BB962C8B-B14F-4D97-AF65-F5344CB8AC3E}">
        <p14:creationId xmlns:p14="http://schemas.microsoft.com/office/powerpoint/2010/main" val="24012389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nb-NO" altLang="nb-NO" dirty="0">
              <a:ea typeface="ＭＳ Ｐゴシック" panose="020B0600070205080204" pitchFamily="34" charset="-128"/>
            </a:endParaRPr>
          </a:p>
        </p:txBody>
      </p:sp>
      <p:sp>
        <p:nvSpPr>
          <p:cNvPr id="133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8C21079F-72DC-42AB-960C-01EFD653D376}" type="slidenum">
              <a:rPr kumimoji="0" lang="en-US" altLang="nb-NO" sz="1200" b="0" i="0" u="none" strike="noStrike" kern="1200" cap="none" spc="0" normalizeH="0" baseline="0" noProof="0" smtClean="0">
                <a:ln>
                  <a:noFill/>
                </a:ln>
                <a:solidFill>
                  <a:prstClr val="black"/>
                </a:solidFill>
                <a:effectLst/>
                <a:uLnTx/>
                <a:uFillTx/>
                <a:latin typeface="Arial" panose="020B0604020202020204" pitchFamily="34" charset="0"/>
                <a:ea typeface="ＭＳ Ｐゴシック" panose="020B0600070205080204" pitchFamily="34" charset="-128"/>
                <a:cs typeface="+mn-cs"/>
              </a:rPr>
              <a:pPr marL="0" marR="0" lvl="0" indent="0" algn="r" defTabSz="914400" rtl="0" eaLnBrk="1" fontAlgn="auto" latinLnBrk="0" hangingPunct="1">
                <a:lnSpc>
                  <a:spcPct val="100000"/>
                </a:lnSpc>
                <a:spcBef>
                  <a:spcPct val="0"/>
                </a:spcBef>
                <a:spcAft>
                  <a:spcPts val="0"/>
                </a:spcAft>
                <a:buClrTx/>
                <a:buSzTx/>
                <a:buFontTx/>
                <a:buNone/>
                <a:tabLst/>
                <a:defRPr/>
              </a:pPr>
              <a:t>3</a:t>
            </a:fld>
            <a:endParaRPr kumimoji="0" lang="en-US" altLang="nb-NO" sz="12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104456096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3E22758-21AC-4BDA-AEE7-91D7408D7804}" type="slidenum">
              <a:rPr kumimoji="0" lang="en-US" altLang="de-DE"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altLang="de-D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5746" name="Rectangle 2"/>
          <p:cNvSpPr>
            <a:spLocks noGrp="1" noRot="1" noChangeAspect="1" noChangeArrowheads="1" noTextEdit="1"/>
          </p:cNvSpPr>
          <p:nvPr>
            <p:ph type="sldImg"/>
          </p:nvPr>
        </p:nvSpPr>
        <p:spPr>
          <a:xfrm>
            <a:off x="90488" y="744538"/>
            <a:ext cx="6616700" cy="3722687"/>
          </a:xfrm>
          <a:ln/>
        </p:spPr>
      </p:sp>
      <p:sp>
        <p:nvSpPr>
          <p:cNvPr id="415747" name="Rectangle 3"/>
          <p:cNvSpPr>
            <a:spLocks noGrp="1" noChangeArrowheads="1"/>
          </p:cNvSpPr>
          <p:nvPr>
            <p:ph type="body" idx="1"/>
          </p:nvPr>
        </p:nvSpPr>
        <p:spPr/>
        <p:txBody>
          <a:bodyPr/>
          <a:lstStyle/>
          <a:p>
            <a:endParaRPr lang="de-DE" altLang="de-DE"/>
          </a:p>
        </p:txBody>
      </p:sp>
    </p:spTree>
    <p:extLst>
      <p:ext uri="{BB962C8B-B14F-4D97-AF65-F5344CB8AC3E}">
        <p14:creationId xmlns:p14="http://schemas.microsoft.com/office/powerpoint/2010/main" val="302017183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3E22758-21AC-4BDA-AEE7-91D7408D7804}" type="slidenum">
              <a:rPr kumimoji="0" lang="en-US" altLang="de-DE"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altLang="de-D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5746" name="Rectangle 2"/>
          <p:cNvSpPr>
            <a:spLocks noGrp="1" noRot="1" noChangeAspect="1" noChangeArrowheads="1" noTextEdit="1"/>
          </p:cNvSpPr>
          <p:nvPr>
            <p:ph type="sldImg"/>
          </p:nvPr>
        </p:nvSpPr>
        <p:spPr>
          <a:xfrm>
            <a:off x="90488" y="744538"/>
            <a:ext cx="6616700" cy="3722687"/>
          </a:xfrm>
          <a:ln/>
        </p:spPr>
      </p:sp>
      <p:sp>
        <p:nvSpPr>
          <p:cNvPr id="415747" name="Rectangle 3"/>
          <p:cNvSpPr>
            <a:spLocks noGrp="1" noChangeArrowheads="1"/>
          </p:cNvSpPr>
          <p:nvPr>
            <p:ph type="body" idx="1"/>
          </p:nvPr>
        </p:nvSpPr>
        <p:spPr/>
        <p:txBody>
          <a:bodyPr/>
          <a:lstStyle/>
          <a:p>
            <a:endParaRPr lang="de-DE" altLang="de-DE"/>
          </a:p>
        </p:txBody>
      </p:sp>
    </p:spTree>
    <p:extLst>
      <p:ext uri="{BB962C8B-B14F-4D97-AF65-F5344CB8AC3E}">
        <p14:creationId xmlns:p14="http://schemas.microsoft.com/office/powerpoint/2010/main" val="169508844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3E22758-21AC-4BDA-AEE7-91D7408D7804}" type="slidenum">
              <a:rPr kumimoji="0" lang="en-US" altLang="de-DE"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altLang="de-D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5746" name="Rectangle 2"/>
          <p:cNvSpPr>
            <a:spLocks noGrp="1" noRot="1" noChangeAspect="1" noChangeArrowheads="1" noTextEdit="1"/>
          </p:cNvSpPr>
          <p:nvPr>
            <p:ph type="sldImg"/>
          </p:nvPr>
        </p:nvSpPr>
        <p:spPr>
          <a:xfrm>
            <a:off x="90488" y="744538"/>
            <a:ext cx="6616700" cy="3722687"/>
          </a:xfrm>
          <a:ln/>
        </p:spPr>
      </p:sp>
      <p:sp>
        <p:nvSpPr>
          <p:cNvPr id="415747" name="Rectangle 3"/>
          <p:cNvSpPr>
            <a:spLocks noGrp="1" noChangeArrowheads="1"/>
          </p:cNvSpPr>
          <p:nvPr>
            <p:ph type="body" idx="1"/>
          </p:nvPr>
        </p:nvSpPr>
        <p:spPr/>
        <p:txBody>
          <a:bodyPr/>
          <a:lstStyle/>
          <a:p>
            <a:endParaRPr lang="de-DE" altLang="de-DE"/>
          </a:p>
        </p:txBody>
      </p:sp>
    </p:spTree>
    <p:extLst>
      <p:ext uri="{BB962C8B-B14F-4D97-AF65-F5344CB8AC3E}">
        <p14:creationId xmlns:p14="http://schemas.microsoft.com/office/powerpoint/2010/main" val="60522814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3E22758-21AC-4BDA-AEE7-91D7408D7804}" type="slidenum">
              <a:rPr kumimoji="0" lang="en-US" altLang="de-DE"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altLang="de-D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5746" name="Rectangle 2"/>
          <p:cNvSpPr>
            <a:spLocks noGrp="1" noRot="1" noChangeAspect="1" noChangeArrowheads="1" noTextEdit="1"/>
          </p:cNvSpPr>
          <p:nvPr>
            <p:ph type="sldImg"/>
          </p:nvPr>
        </p:nvSpPr>
        <p:spPr>
          <a:xfrm>
            <a:off x="90488" y="744538"/>
            <a:ext cx="6616700" cy="3722687"/>
          </a:xfrm>
          <a:ln/>
        </p:spPr>
      </p:sp>
      <p:sp>
        <p:nvSpPr>
          <p:cNvPr id="415747" name="Rectangle 3"/>
          <p:cNvSpPr>
            <a:spLocks noGrp="1" noChangeArrowheads="1"/>
          </p:cNvSpPr>
          <p:nvPr>
            <p:ph type="body" idx="1"/>
          </p:nvPr>
        </p:nvSpPr>
        <p:spPr/>
        <p:txBody>
          <a:bodyPr/>
          <a:lstStyle/>
          <a:p>
            <a:endParaRPr lang="de-DE" altLang="de-DE"/>
          </a:p>
        </p:txBody>
      </p:sp>
    </p:spTree>
    <p:extLst>
      <p:ext uri="{BB962C8B-B14F-4D97-AF65-F5344CB8AC3E}">
        <p14:creationId xmlns:p14="http://schemas.microsoft.com/office/powerpoint/2010/main" val="112788629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3E22758-21AC-4BDA-AEE7-91D7408D7804}" type="slidenum">
              <a:rPr kumimoji="0" lang="en-US" altLang="de-DE"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altLang="de-D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5746" name="Rectangle 2"/>
          <p:cNvSpPr>
            <a:spLocks noGrp="1" noRot="1" noChangeAspect="1" noChangeArrowheads="1" noTextEdit="1"/>
          </p:cNvSpPr>
          <p:nvPr>
            <p:ph type="sldImg"/>
          </p:nvPr>
        </p:nvSpPr>
        <p:spPr>
          <a:xfrm>
            <a:off x="90488" y="744538"/>
            <a:ext cx="6616700" cy="3722687"/>
          </a:xfrm>
          <a:ln/>
        </p:spPr>
      </p:sp>
      <p:sp>
        <p:nvSpPr>
          <p:cNvPr id="415747" name="Rectangle 3"/>
          <p:cNvSpPr>
            <a:spLocks noGrp="1" noChangeArrowheads="1"/>
          </p:cNvSpPr>
          <p:nvPr>
            <p:ph type="body" idx="1"/>
          </p:nvPr>
        </p:nvSpPr>
        <p:spPr/>
        <p:txBody>
          <a:bodyPr/>
          <a:lstStyle/>
          <a:p>
            <a:endParaRPr lang="de-DE" altLang="de-DE"/>
          </a:p>
        </p:txBody>
      </p:sp>
    </p:spTree>
    <p:extLst>
      <p:ext uri="{BB962C8B-B14F-4D97-AF65-F5344CB8AC3E}">
        <p14:creationId xmlns:p14="http://schemas.microsoft.com/office/powerpoint/2010/main" val="13516482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3E22758-21AC-4BDA-AEE7-91D7408D7804}" type="slidenum">
              <a:rPr kumimoji="0" lang="en-US" altLang="de-DE"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altLang="de-D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5746" name="Rectangle 2"/>
          <p:cNvSpPr>
            <a:spLocks noGrp="1" noRot="1" noChangeAspect="1" noChangeArrowheads="1" noTextEdit="1"/>
          </p:cNvSpPr>
          <p:nvPr>
            <p:ph type="sldImg"/>
          </p:nvPr>
        </p:nvSpPr>
        <p:spPr>
          <a:xfrm>
            <a:off x="90488" y="744538"/>
            <a:ext cx="6616700" cy="3722687"/>
          </a:xfrm>
          <a:ln/>
        </p:spPr>
      </p:sp>
      <p:sp>
        <p:nvSpPr>
          <p:cNvPr id="415747" name="Rectangle 3"/>
          <p:cNvSpPr>
            <a:spLocks noGrp="1" noChangeArrowheads="1"/>
          </p:cNvSpPr>
          <p:nvPr>
            <p:ph type="body" idx="1"/>
          </p:nvPr>
        </p:nvSpPr>
        <p:spPr/>
        <p:txBody>
          <a:bodyPr/>
          <a:lstStyle/>
          <a:p>
            <a:endParaRPr lang="de-DE" altLang="de-DE"/>
          </a:p>
        </p:txBody>
      </p:sp>
    </p:spTree>
    <p:extLst>
      <p:ext uri="{BB962C8B-B14F-4D97-AF65-F5344CB8AC3E}">
        <p14:creationId xmlns:p14="http://schemas.microsoft.com/office/powerpoint/2010/main" val="28073994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nb-NO" altLang="nb-NO" dirty="0">
              <a:ea typeface="ＭＳ Ｐゴシック" panose="020B0600070205080204" pitchFamily="34" charset="-128"/>
            </a:endParaRPr>
          </a:p>
        </p:txBody>
      </p:sp>
      <p:sp>
        <p:nvSpPr>
          <p:cNvPr id="133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8C21079F-72DC-42AB-960C-01EFD653D376}" type="slidenum">
              <a:rPr kumimoji="0" lang="en-US" altLang="nb-NO" sz="1200" b="0" i="0" u="none" strike="noStrike" kern="1200" cap="none" spc="0" normalizeH="0" baseline="0" noProof="0" smtClean="0">
                <a:ln>
                  <a:noFill/>
                </a:ln>
                <a:solidFill>
                  <a:prstClr val="black"/>
                </a:solidFill>
                <a:effectLst/>
                <a:uLnTx/>
                <a:uFillTx/>
                <a:latin typeface="Arial" panose="020B0604020202020204" pitchFamily="34" charset="0"/>
                <a:ea typeface="ＭＳ Ｐゴシック" panose="020B0600070205080204" pitchFamily="34" charset="-128"/>
                <a:cs typeface="+mn-cs"/>
              </a:rPr>
              <a:pPr marL="0" marR="0" lvl="0" indent="0" algn="r" defTabSz="914400" rtl="0" eaLnBrk="1" fontAlgn="auto" latinLnBrk="0" hangingPunct="1">
                <a:lnSpc>
                  <a:spcPct val="100000"/>
                </a:lnSpc>
                <a:spcBef>
                  <a:spcPct val="0"/>
                </a:spcBef>
                <a:spcAft>
                  <a:spcPts val="0"/>
                </a:spcAft>
                <a:buClrTx/>
                <a:buSzTx/>
                <a:buFontTx/>
                <a:buNone/>
                <a:tabLst/>
                <a:defRPr/>
              </a:pPr>
              <a:t>4</a:t>
            </a:fld>
            <a:endParaRPr kumimoji="0" lang="en-US" altLang="nb-NO" sz="12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11103170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nb-NO" altLang="nb-NO" dirty="0">
              <a:ea typeface="ＭＳ Ｐゴシック" panose="020B0600070205080204" pitchFamily="34" charset="-128"/>
            </a:endParaRPr>
          </a:p>
        </p:txBody>
      </p:sp>
      <p:sp>
        <p:nvSpPr>
          <p:cNvPr id="133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8C21079F-72DC-42AB-960C-01EFD653D376}" type="slidenum">
              <a:rPr kumimoji="0" lang="en-US" altLang="nb-NO" sz="1200" b="0" i="0" u="none" strike="noStrike" kern="1200" cap="none" spc="0" normalizeH="0" baseline="0" noProof="0" smtClean="0">
                <a:ln>
                  <a:noFill/>
                </a:ln>
                <a:solidFill>
                  <a:prstClr val="black"/>
                </a:solidFill>
                <a:effectLst/>
                <a:uLnTx/>
                <a:uFillTx/>
                <a:latin typeface="Arial" panose="020B0604020202020204" pitchFamily="34" charset="0"/>
                <a:ea typeface="ＭＳ Ｐゴシック" panose="020B0600070205080204" pitchFamily="34" charset="-128"/>
                <a:cs typeface="+mn-cs"/>
              </a:rPr>
              <a:pPr marL="0" marR="0" lvl="0" indent="0" algn="r" defTabSz="914400" rtl="0" eaLnBrk="1" fontAlgn="auto" latinLnBrk="0" hangingPunct="1">
                <a:lnSpc>
                  <a:spcPct val="100000"/>
                </a:lnSpc>
                <a:spcBef>
                  <a:spcPct val="0"/>
                </a:spcBef>
                <a:spcAft>
                  <a:spcPts val="0"/>
                </a:spcAft>
                <a:buClrTx/>
                <a:buSzTx/>
                <a:buFontTx/>
                <a:buNone/>
                <a:tabLst/>
                <a:defRPr/>
              </a:pPr>
              <a:t>5</a:t>
            </a:fld>
            <a:endParaRPr kumimoji="0" lang="en-US" altLang="nb-NO" sz="12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10548697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nb-NO" altLang="nb-NO" dirty="0">
              <a:ea typeface="ＭＳ Ｐゴシック" panose="020B0600070205080204" pitchFamily="34" charset="-128"/>
            </a:endParaRPr>
          </a:p>
        </p:txBody>
      </p:sp>
      <p:sp>
        <p:nvSpPr>
          <p:cNvPr id="133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8C21079F-72DC-42AB-960C-01EFD653D376}" type="slidenum">
              <a:rPr kumimoji="0" lang="en-US" altLang="nb-NO" sz="1200" b="0" i="0" u="none" strike="noStrike" kern="1200" cap="none" spc="0" normalizeH="0" baseline="0" noProof="0" smtClean="0">
                <a:ln>
                  <a:noFill/>
                </a:ln>
                <a:solidFill>
                  <a:prstClr val="black"/>
                </a:solidFill>
                <a:effectLst/>
                <a:uLnTx/>
                <a:uFillTx/>
                <a:latin typeface="Arial" panose="020B0604020202020204" pitchFamily="34" charset="0"/>
                <a:ea typeface="ＭＳ Ｐゴシック" panose="020B0600070205080204" pitchFamily="34" charset="-128"/>
                <a:cs typeface="+mn-cs"/>
              </a:rPr>
              <a:pPr marL="0" marR="0" lvl="0" indent="0" algn="r" defTabSz="914400" rtl="0" eaLnBrk="1" fontAlgn="auto" latinLnBrk="0" hangingPunct="1">
                <a:lnSpc>
                  <a:spcPct val="100000"/>
                </a:lnSpc>
                <a:spcBef>
                  <a:spcPct val="0"/>
                </a:spcBef>
                <a:spcAft>
                  <a:spcPts val="0"/>
                </a:spcAft>
                <a:buClrTx/>
                <a:buSzTx/>
                <a:buFontTx/>
                <a:buNone/>
                <a:tabLst/>
                <a:defRPr/>
              </a:pPr>
              <a:t>7</a:t>
            </a:fld>
            <a:endParaRPr kumimoji="0" lang="en-US" altLang="nb-NO" sz="12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23724636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nb-NO" altLang="nb-NO">
              <a:ea typeface="ＭＳ Ｐゴシック" panose="020B0600070205080204" pitchFamily="34" charset="-128"/>
            </a:endParaRPr>
          </a:p>
        </p:txBody>
      </p:sp>
      <p:sp>
        <p:nvSpPr>
          <p:cNvPr id="235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DC3FE58A-8CA6-4CAC-8C15-4F73449FA87B}" type="slidenum">
              <a:rPr kumimoji="0" lang="en-US" altLang="nb-NO" sz="1200" b="0" i="0" u="none" strike="noStrike" kern="1200" cap="none" spc="0" normalizeH="0" baseline="0" noProof="0" smtClean="0">
                <a:ln>
                  <a:noFill/>
                </a:ln>
                <a:solidFill>
                  <a:prstClr val="black"/>
                </a:solidFill>
                <a:effectLst/>
                <a:uLnTx/>
                <a:uFillTx/>
                <a:latin typeface="Arial" panose="020B0604020202020204" pitchFamily="34" charset="0"/>
                <a:ea typeface="ＭＳ Ｐゴシック" panose="020B0600070205080204" pitchFamily="34" charset="-128"/>
                <a:cs typeface="+mn-cs"/>
              </a:rPr>
              <a:pPr marL="0" marR="0" lvl="0" indent="0" algn="r" defTabSz="914400" rtl="0" eaLnBrk="1" fontAlgn="auto" latinLnBrk="0" hangingPunct="1">
                <a:lnSpc>
                  <a:spcPct val="100000"/>
                </a:lnSpc>
                <a:spcBef>
                  <a:spcPct val="0"/>
                </a:spcBef>
                <a:spcAft>
                  <a:spcPts val="0"/>
                </a:spcAft>
                <a:buClrTx/>
                <a:buSzTx/>
                <a:buFontTx/>
                <a:buNone/>
                <a:tabLst/>
                <a:defRPr/>
              </a:pPr>
              <a:t>8</a:t>
            </a:fld>
            <a:endParaRPr kumimoji="0" lang="en-US" altLang="nb-NO" sz="12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40729672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nb-NO" altLang="nb-NO">
              <a:ea typeface="ＭＳ Ｐゴシック" panose="020B0600070205080204" pitchFamily="34" charset="-128"/>
            </a:endParaRPr>
          </a:p>
        </p:txBody>
      </p:sp>
      <p:sp>
        <p:nvSpPr>
          <p:cNvPr id="235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DC3FE58A-8CA6-4CAC-8C15-4F73449FA87B}" type="slidenum">
              <a:rPr kumimoji="0" lang="en-US" altLang="nb-NO" sz="1200" b="0" i="0" u="none" strike="noStrike" kern="1200" cap="none" spc="0" normalizeH="0" baseline="0" noProof="0" smtClean="0">
                <a:ln>
                  <a:noFill/>
                </a:ln>
                <a:solidFill>
                  <a:prstClr val="black"/>
                </a:solidFill>
                <a:effectLst/>
                <a:uLnTx/>
                <a:uFillTx/>
                <a:latin typeface="Arial" panose="020B0604020202020204" pitchFamily="34" charset="0"/>
                <a:ea typeface="ＭＳ Ｐゴシック" panose="020B0600070205080204" pitchFamily="34" charset="-128"/>
                <a:cs typeface="+mn-cs"/>
              </a:rPr>
              <a:pPr marL="0" marR="0" lvl="0" indent="0" algn="r" defTabSz="914400" rtl="0" eaLnBrk="1" fontAlgn="auto" latinLnBrk="0" hangingPunct="1">
                <a:lnSpc>
                  <a:spcPct val="100000"/>
                </a:lnSpc>
                <a:spcBef>
                  <a:spcPct val="0"/>
                </a:spcBef>
                <a:spcAft>
                  <a:spcPts val="0"/>
                </a:spcAft>
                <a:buClrTx/>
                <a:buSzTx/>
                <a:buFontTx/>
                <a:buNone/>
                <a:tabLst/>
                <a:defRPr/>
              </a:pPr>
              <a:t>9</a:t>
            </a:fld>
            <a:endParaRPr kumimoji="0" lang="en-US" altLang="nb-NO" sz="12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3801084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nb-NO" altLang="nb-NO" dirty="0">
              <a:ea typeface="ＭＳ Ｐゴシック" panose="020B0600070205080204" pitchFamily="34" charset="-128"/>
            </a:endParaRPr>
          </a:p>
        </p:txBody>
      </p:sp>
      <p:sp>
        <p:nvSpPr>
          <p:cNvPr id="133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8C21079F-72DC-42AB-960C-01EFD653D376}" type="slidenum">
              <a:rPr kumimoji="0" lang="en-US" altLang="nb-NO" sz="1200" b="0" i="0" u="none" strike="noStrike" kern="1200" cap="none" spc="0" normalizeH="0" baseline="0" noProof="0" smtClean="0">
                <a:ln>
                  <a:noFill/>
                </a:ln>
                <a:solidFill>
                  <a:prstClr val="black"/>
                </a:solidFill>
                <a:effectLst/>
                <a:uLnTx/>
                <a:uFillTx/>
                <a:latin typeface="Arial" panose="020B0604020202020204" pitchFamily="34" charset="0"/>
                <a:ea typeface="ＭＳ Ｐゴシック" panose="020B0600070205080204" pitchFamily="34" charset="-128"/>
                <a:cs typeface="+mn-cs"/>
              </a:rPr>
              <a:pPr marL="0" marR="0" lvl="0" indent="0" algn="r" defTabSz="914400" rtl="0" eaLnBrk="1" fontAlgn="auto" latinLnBrk="0" hangingPunct="1">
                <a:lnSpc>
                  <a:spcPct val="100000"/>
                </a:lnSpc>
                <a:spcBef>
                  <a:spcPct val="0"/>
                </a:spcBef>
                <a:spcAft>
                  <a:spcPts val="0"/>
                </a:spcAft>
                <a:buClrTx/>
                <a:buSzTx/>
                <a:buFontTx/>
                <a:buNone/>
                <a:tabLst/>
                <a:defRPr/>
              </a:pPr>
              <a:t>10</a:t>
            </a:fld>
            <a:endParaRPr kumimoji="0" lang="en-US" altLang="nb-NO" sz="12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42134442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nb-NO" altLang="nb-NO" dirty="0">
              <a:ea typeface="ＭＳ Ｐゴシック" panose="020B0600070205080204" pitchFamily="34" charset="-128"/>
            </a:endParaRPr>
          </a:p>
        </p:txBody>
      </p:sp>
      <p:sp>
        <p:nvSpPr>
          <p:cNvPr id="133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8C21079F-72DC-42AB-960C-01EFD653D376}" type="slidenum">
              <a:rPr kumimoji="0" lang="en-US" altLang="nb-NO" sz="1200" b="0" i="0" u="none" strike="noStrike" kern="1200" cap="none" spc="0" normalizeH="0" baseline="0" noProof="0" smtClean="0">
                <a:ln>
                  <a:noFill/>
                </a:ln>
                <a:solidFill>
                  <a:prstClr val="black"/>
                </a:solidFill>
                <a:effectLst/>
                <a:uLnTx/>
                <a:uFillTx/>
                <a:latin typeface="Arial" panose="020B0604020202020204" pitchFamily="34" charset="0"/>
                <a:ea typeface="ＭＳ Ｐゴシック" panose="020B0600070205080204" pitchFamily="34" charset="-128"/>
                <a:cs typeface="+mn-cs"/>
              </a:rPr>
              <a:pPr marL="0" marR="0" lvl="0" indent="0" algn="r" defTabSz="914400" rtl="0" eaLnBrk="1" fontAlgn="auto" latinLnBrk="0" hangingPunct="1">
                <a:lnSpc>
                  <a:spcPct val="100000"/>
                </a:lnSpc>
                <a:spcBef>
                  <a:spcPct val="0"/>
                </a:spcBef>
                <a:spcAft>
                  <a:spcPts val="0"/>
                </a:spcAft>
                <a:buClrTx/>
                <a:buSzTx/>
                <a:buFontTx/>
                <a:buNone/>
                <a:tabLst/>
                <a:defRPr/>
              </a:pPr>
              <a:t>11</a:t>
            </a:fld>
            <a:endParaRPr kumimoji="0" lang="en-US" altLang="nb-NO" sz="12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305094623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el mit Siegel">
    <p:bg bwMode="gray">
      <p:bgPr>
        <a:solidFill>
          <a:schemeClr val="tx1"/>
        </a:solidFill>
        <a:effectLst/>
      </p:bgPr>
    </p:bg>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E8F51F94-1D30-9733-653C-0414356014D1}"/>
              </a:ext>
              <a:ext uri="{C183D7F6-B498-43B3-948B-1728B52AA6E4}">
                <adec:decorative xmlns:adec="http://schemas.microsoft.com/office/drawing/2017/decorative" val="1"/>
              </a:ext>
            </a:extLst>
          </p:cNvPr>
          <p:cNvPicPr>
            <a:picLocks noChangeAspect="1"/>
          </p:cNvPicPr>
          <p:nvPr/>
        </p:nvPicPr>
        <p:blipFill rotWithShape="1">
          <a:blip r:embed="rId2">
            <a:alphaModFix amt="30000"/>
          </a:blip>
          <a:srcRect r="14894" b="9397"/>
          <a:stretch/>
        </p:blipFill>
        <p:spPr>
          <a:xfrm>
            <a:off x="6096000" y="368299"/>
            <a:ext cx="6096000" cy="6489701"/>
          </a:xfrm>
          <a:prstGeom prst="rect">
            <a:avLst/>
          </a:prstGeom>
        </p:spPr>
      </p:pic>
      <p:pic>
        <p:nvPicPr>
          <p:cNvPr id="5" name="Grafik 4">
            <a:extLst>
              <a:ext uri="{FF2B5EF4-FFF2-40B4-BE49-F238E27FC236}">
                <a16:creationId xmlns:a16="http://schemas.microsoft.com/office/drawing/2014/main" id="{89AB50A7-6D35-8AE8-82AA-4473662FC45F}"/>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2912" y="374214"/>
            <a:ext cx="2808000" cy="313057"/>
          </a:xfrm>
          <a:prstGeom prst="rect">
            <a:avLst/>
          </a:prstGeom>
        </p:spPr>
      </p:pic>
      <p:sp>
        <p:nvSpPr>
          <p:cNvPr id="2" name="Titel 1">
            <a:extLst>
              <a:ext uri="{FF2B5EF4-FFF2-40B4-BE49-F238E27FC236}">
                <a16:creationId xmlns:a16="http://schemas.microsoft.com/office/drawing/2014/main" id="{4DE1F60B-AB84-B8C0-78FD-0AC04934446C}"/>
              </a:ext>
            </a:extLst>
          </p:cNvPr>
          <p:cNvSpPr>
            <a:spLocks noGrp="1"/>
          </p:cNvSpPr>
          <p:nvPr>
            <p:ph type="ctrTitle"/>
          </p:nvPr>
        </p:nvSpPr>
        <p:spPr bwMode="white">
          <a:xfrm>
            <a:off x="442913" y="1881188"/>
            <a:ext cx="11341100" cy="1440000"/>
          </a:xfrm>
        </p:spPr>
        <p:txBody>
          <a:bodyPr anchor="t" anchorCtr="0"/>
          <a:lstStyle>
            <a:lvl1pPr algn="l">
              <a:lnSpc>
                <a:spcPct val="100000"/>
              </a:lnSpc>
              <a:defRPr sz="4800">
                <a:solidFill>
                  <a:schemeClr val="bg2"/>
                </a:solidFill>
              </a:defRPr>
            </a:lvl1pPr>
          </a:lstStyle>
          <a:p>
            <a:r>
              <a:rPr lang="de-DE"/>
              <a:t>Titelmasterformat durch Klicken bearbeiten</a:t>
            </a:r>
            <a:endParaRPr lang="de-DE" dirty="0"/>
          </a:p>
        </p:txBody>
      </p:sp>
      <p:sp>
        <p:nvSpPr>
          <p:cNvPr id="3" name="Untertitel 2">
            <a:extLst>
              <a:ext uri="{FF2B5EF4-FFF2-40B4-BE49-F238E27FC236}">
                <a16:creationId xmlns:a16="http://schemas.microsoft.com/office/drawing/2014/main" id="{82F6E72D-E2CD-2B17-1692-0088D3E8DBE7}"/>
              </a:ext>
            </a:extLst>
          </p:cNvPr>
          <p:cNvSpPr>
            <a:spLocks noGrp="1"/>
          </p:cNvSpPr>
          <p:nvPr>
            <p:ph type="subTitle" idx="1"/>
          </p:nvPr>
        </p:nvSpPr>
        <p:spPr bwMode="white">
          <a:xfrm>
            <a:off x="442913" y="3429000"/>
            <a:ext cx="11341100" cy="972000"/>
          </a:xfrm>
          <a:noFill/>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Formatvorlage des Untertitelmasters durch Klicken bearbeiten</a:t>
            </a:r>
            <a:endParaRPr lang="de-DE" dirty="0"/>
          </a:p>
        </p:txBody>
      </p:sp>
      <p:sp>
        <p:nvSpPr>
          <p:cNvPr id="8" name="Textplatzhalter 7">
            <a:extLst>
              <a:ext uri="{FF2B5EF4-FFF2-40B4-BE49-F238E27FC236}">
                <a16:creationId xmlns:a16="http://schemas.microsoft.com/office/drawing/2014/main" id="{A56DFB73-932F-F00F-5C9B-46E7CB5DE70E}"/>
              </a:ext>
            </a:extLst>
          </p:cNvPr>
          <p:cNvSpPr>
            <a:spLocks noGrp="1"/>
          </p:cNvSpPr>
          <p:nvPr>
            <p:ph type="body" sz="quarter" idx="10"/>
          </p:nvPr>
        </p:nvSpPr>
        <p:spPr bwMode="white">
          <a:xfrm>
            <a:off x="442913" y="4848906"/>
            <a:ext cx="8532812" cy="1692000"/>
          </a:xfrm>
        </p:spPr>
        <p:txBody>
          <a:bodyPr anchor="b" anchorCtr="0"/>
          <a:lstStyle>
            <a:lvl1pPr marL="0" indent="0">
              <a:lnSpc>
                <a:spcPct val="100000"/>
              </a:lnSpc>
              <a:spcBef>
                <a:spcPts val="0"/>
              </a:spcBef>
              <a:spcAft>
                <a:spcPts val="0"/>
              </a:spcAft>
              <a:buNone/>
              <a:defRPr>
                <a:solidFill>
                  <a:schemeClr val="bg1"/>
                </a:solidFill>
                <a:latin typeface="Arial" panose="020B0604020202020204" pitchFamily="34" charset="0"/>
                <a:cs typeface="Arial" panose="020B0604020202020204" pitchFamily="34" charset="0"/>
              </a:defRPr>
            </a:lvl1pPr>
            <a:lvl2pPr marL="0" indent="0">
              <a:lnSpc>
                <a:spcPct val="100000"/>
              </a:lnSpc>
              <a:spcBef>
                <a:spcPts val="0"/>
              </a:spcBef>
              <a:spcAft>
                <a:spcPts val="0"/>
              </a:spcAft>
              <a:buNone/>
              <a:defRPr>
                <a:solidFill>
                  <a:schemeClr val="bg2"/>
                </a:solidFill>
                <a:latin typeface="Arial" panose="020B0604020202020204" pitchFamily="34" charset="0"/>
                <a:cs typeface="Arial" panose="020B0604020202020204" pitchFamily="34" charset="0"/>
              </a:defRPr>
            </a:lvl2pPr>
            <a:lvl3pPr marL="0" indent="0">
              <a:lnSpc>
                <a:spcPct val="100000"/>
              </a:lnSpc>
              <a:spcBef>
                <a:spcPts val="0"/>
              </a:spcBef>
              <a:spcAft>
                <a:spcPts val="0"/>
              </a:spcAft>
              <a:buNone/>
              <a:defRPr>
                <a:solidFill>
                  <a:schemeClr val="bg2"/>
                </a:solidFill>
                <a:latin typeface="Arial" panose="020B0604020202020204" pitchFamily="34" charset="0"/>
                <a:cs typeface="Arial" panose="020B0604020202020204" pitchFamily="34" charset="0"/>
              </a:defRPr>
            </a:lvl3pPr>
            <a:lvl4pPr marL="0" indent="0">
              <a:lnSpc>
                <a:spcPct val="100000"/>
              </a:lnSpc>
              <a:spcBef>
                <a:spcPts val="0"/>
              </a:spcBef>
              <a:spcAft>
                <a:spcPts val="0"/>
              </a:spcAft>
              <a:buNone/>
              <a:defRPr>
                <a:solidFill>
                  <a:schemeClr val="bg2"/>
                </a:solidFill>
                <a:latin typeface="Arial" panose="020B0604020202020204" pitchFamily="34" charset="0"/>
                <a:cs typeface="Arial" panose="020B0604020202020204" pitchFamily="34" charset="0"/>
              </a:defRPr>
            </a:lvl4pPr>
            <a:lvl5pPr marL="0" indent="0">
              <a:lnSpc>
                <a:spcPct val="100000"/>
              </a:lnSpc>
              <a:spcBef>
                <a:spcPts val="0"/>
              </a:spcBef>
              <a:spcAft>
                <a:spcPts val="0"/>
              </a:spcAft>
              <a:buNone/>
              <a:defRPr>
                <a:solidFill>
                  <a:schemeClr val="bg2"/>
                </a:solidFill>
                <a:latin typeface="Arial" panose="020B0604020202020204" pitchFamily="34" charset="0"/>
                <a:cs typeface="Arial" panose="020B0604020202020204" pitchFamily="34" charset="0"/>
              </a:defRPr>
            </a:lvl5pPr>
          </a:lstStyle>
          <a:p>
            <a:pPr lvl="0"/>
            <a:r>
              <a:rPr lang="de-DE"/>
              <a:t>Formatvorlagen des Textmasters bearbeiten</a:t>
            </a:r>
          </a:p>
        </p:txBody>
      </p:sp>
    </p:spTree>
    <p:extLst>
      <p:ext uri="{BB962C8B-B14F-4D97-AF65-F5344CB8AC3E}">
        <p14:creationId xmlns:p14="http://schemas.microsoft.com/office/powerpoint/2010/main" val="2727521350"/>
      </p:ext>
    </p:extLst>
  </p:cSld>
  <p:clrMapOvr>
    <a:masterClrMapping/>
  </p:clrMapOvr>
  <p:extLst>
    <p:ext uri="{DCECCB84-F9BA-43D5-87BE-67443E8EF086}">
      <p15:sldGuideLst xmlns:p15="http://schemas.microsoft.com/office/powerpoint/2012/main">
        <p15:guide id="4" orient="horz" pos="2160">
          <p15:clr>
            <a:srgbClr val="FBAE40"/>
          </p15:clr>
        </p15:guide>
        <p15:guide id="5" orient="horz" pos="1185">
          <p15:clr>
            <a:srgbClr val="FBAE40"/>
          </p15:clr>
        </p15:guide>
        <p15:guide id="6" pos="279">
          <p15:clr>
            <a:srgbClr val="FBAE40"/>
          </p15:clr>
        </p15:guide>
        <p15:guide id="7" pos="7423">
          <p15:clr>
            <a:srgbClr val="FBAE40"/>
          </p15:clr>
        </p15:guide>
        <p15:guide id="8" orient="horz" pos="2092">
          <p15:clr>
            <a:srgbClr val="FBAE40"/>
          </p15:clr>
        </p15:guide>
        <p15:guide id="9" orient="horz" pos="2772">
          <p15:clr>
            <a:srgbClr val="FBAE40"/>
          </p15:clr>
        </p15:guide>
        <p15:guide id="10" orient="horz" pos="3045">
          <p15:clr>
            <a:srgbClr val="FBAE40"/>
          </p15:clr>
        </p15:guide>
        <p15:guide id="11" orient="horz" pos="4133">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ext mit Grafik rechts">
    <p:spTree>
      <p:nvGrpSpPr>
        <p:cNvPr id="1" name=""/>
        <p:cNvGrpSpPr/>
        <p:nvPr/>
      </p:nvGrpSpPr>
      <p:grpSpPr>
        <a:xfrm>
          <a:off x="0" y="0"/>
          <a:ext cx="0" cy="0"/>
          <a:chOff x="0" y="0"/>
          <a:chExt cx="0" cy="0"/>
        </a:xfrm>
      </p:grpSpPr>
      <p:sp>
        <p:nvSpPr>
          <p:cNvPr id="5" name="Bildplatzhalter 4">
            <a:extLst>
              <a:ext uri="{FF2B5EF4-FFF2-40B4-BE49-F238E27FC236}">
                <a16:creationId xmlns:a16="http://schemas.microsoft.com/office/drawing/2014/main" id="{B7E1EDD9-4925-1F24-10E5-D3A9F49FA098}"/>
              </a:ext>
            </a:extLst>
          </p:cNvPr>
          <p:cNvSpPr>
            <a:spLocks noGrp="1"/>
          </p:cNvSpPr>
          <p:nvPr>
            <p:ph type="pic" sz="quarter" idx="13"/>
          </p:nvPr>
        </p:nvSpPr>
        <p:spPr>
          <a:xfrm>
            <a:off x="7212012" y="0"/>
            <a:ext cx="4979987" cy="6858000"/>
          </a:xfrm>
        </p:spPr>
        <p:txBody>
          <a:bodyPr/>
          <a:lstStyle/>
          <a:p>
            <a:r>
              <a:rPr lang="de-DE"/>
              <a:t>Bild durch Klicken auf Symbol hinzufügen</a:t>
            </a:r>
          </a:p>
        </p:txBody>
      </p:sp>
      <p:sp>
        <p:nvSpPr>
          <p:cNvPr id="2" name="Titel 1">
            <a:extLst>
              <a:ext uri="{FF2B5EF4-FFF2-40B4-BE49-F238E27FC236}">
                <a16:creationId xmlns:a16="http://schemas.microsoft.com/office/drawing/2014/main" id="{EB9E9AD6-DE3B-834C-F6EE-7CE27BC0139F}"/>
              </a:ext>
            </a:extLst>
          </p:cNvPr>
          <p:cNvSpPr>
            <a:spLocks noGrp="1"/>
          </p:cNvSpPr>
          <p:nvPr>
            <p:ph type="title"/>
          </p:nvPr>
        </p:nvSpPr>
        <p:spPr>
          <a:xfrm>
            <a:off x="442913" y="365125"/>
            <a:ext cx="6480000" cy="1325563"/>
          </a:xfrm>
        </p:spPr>
        <p:txBody>
          <a:bodyPr/>
          <a:lstStyle/>
          <a:p>
            <a:r>
              <a:rPr lang="de-DE"/>
              <a:t>Titelmasterformat durch Klicken bearbeiten</a:t>
            </a:r>
            <a:endParaRPr lang="de-DE" dirty="0"/>
          </a:p>
        </p:txBody>
      </p:sp>
      <p:sp>
        <p:nvSpPr>
          <p:cNvPr id="4" name="Textplatzhalter 5">
            <a:extLst>
              <a:ext uri="{FF2B5EF4-FFF2-40B4-BE49-F238E27FC236}">
                <a16:creationId xmlns:a16="http://schemas.microsoft.com/office/drawing/2014/main" id="{7FE1C6C9-F1BB-1FEC-A71A-7BC83427071B}"/>
              </a:ext>
            </a:extLst>
          </p:cNvPr>
          <p:cNvSpPr>
            <a:spLocks noGrp="1"/>
          </p:cNvSpPr>
          <p:nvPr>
            <p:ph type="body" sz="quarter" idx="14"/>
          </p:nvPr>
        </p:nvSpPr>
        <p:spPr>
          <a:xfrm>
            <a:off x="442913" y="1881188"/>
            <a:ext cx="6481762" cy="4319587"/>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6" name="Datumsplatzhalter 5">
            <a:extLst>
              <a:ext uri="{FF2B5EF4-FFF2-40B4-BE49-F238E27FC236}">
                <a16:creationId xmlns:a16="http://schemas.microsoft.com/office/drawing/2014/main" id="{DFC904A4-AB75-5077-13AC-7D4D63543C3B}"/>
              </a:ext>
            </a:extLst>
          </p:cNvPr>
          <p:cNvSpPr>
            <a:spLocks noGrp="1"/>
          </p:cNvSpPr>
          <p:nvPr>
            <p:ph type="dt" sz="half" idx="15"/>
          </p:nvPr>
        </p:nvSpPr>
        <p:spPr/>
        <p:txBody>
          <a:bodyPr/>
          <a:lstStyle/>
          <a:p>
            <a:fld id="{029585F5-0F50-4965-8DEB-882A79A64B81}" type="datetime1">
              <a:rPr lang="de-DE" smtClean="0"/>
              <a:t>02.11.2025</a:t>
            </a:fld>
            <a:endParaRPr lang="de-DE" dirty="0"/>
          </a:p>
        </p:txBody>
      </p:sp>
      <p:sp>
        <p:nvSpPr>
          <p:cNvPr id="10" name="Fußzeilenplatzhalter 9">
            <a:extLst>
              <a:ext uri="{FF2B5EF4-FFF2-40B4-BE49-F238E27FC236}">
                <a16:creationId xmlns:a16="http://schemas.microsoft.com/office/drawing/2014/main" id="{691CD8F6-A976-00D9-FD39-3B1193F8C822}"/>
              </a:ext>
            </a:extLst>
          </p:cNvPr>
          <p:cNvSpPr>
            <a:spLocks noGrp="1"/>
          </p:cNvSpPr>
          <p:nvPr>
            <p:ph type="ftr" sz="quarter" idx="16"/>
          </p:nvPr>
        </p:nvSpPr>
        <p:spPr/>
        <p:txBody>
          <a:bodyPr/>
          <a:lstStyle/>
          <a:p>
            <a:endParaRPr lang="de-DE" dirty="0"/>
          </a:p>
        </p:txBody>
      </p:sp>
      <p:sp>
        <p:nvSpPr>
          <p:cNvPr id="11" name="Foliennummernplatzhalter 10">
            <a:extLst>
              <a:ext uri="{FF2B5EF4-FFF2-40B4-BE49-F238E27FC236}">
                <a16:creationId xmlns:a16="http://schemas.microsoft.com/office/drawing/2014/main" id="{98ED63FB-F266-5C37-65E3-D855BCC39386}"/>
              </a:ext>
            </a:extLst>
          </p:cNvPr>
          <p:cNvSpPr>
            <a:spLocks noGrp="1"/>
          </p:cNvSpPr>
          <p:nvPr>
            <p:ph type="sldNum" sz="quarter" idx="17"/>
          </p:nvPr>
        </p:nvSpPr>
        <p:spPr/>
        <p:txBody>
          <a:bodyPr/>
          <a:lstStyle/>
          <a:p>
            <a:fld id="{C2571F0E-BA57-4409-A3A5-945CC828A36E}" type="slidenum">
              <a:rPr lang="de-DE" smtClean="0"/>
              <a:pPr/>
              <a:t>‹Nr.›</a:t>
            </a:fld>
            <a:endParaRPr lang="de-DE" dirty="0"/>
          </a:p>
        </p:txBody>
      </p:sp>
    </p:spTree>
    <p:extLst>
      <p:ext uri="{BB962C8B-B14F-4D97-AF65-F5344CB8AC3E}">
        <p14:creationId xmlns:p14="http://schemas.microsoft.com/office/powerpoint/2010/main" val="2455241259"/>
      </p:ext>
    </p:extLst>
  </p:cSld>
  <p:clrMapOvr>
    <a:masterClrMapping/>
  </p:clrMapOvr>
  <p:extLst mod="1">
    <p:ext uri="{DCECCB84-F9BA-43D5-87BE-67443E8EF086}">
      <p15:sldGuideLst xmlns:p15="http://schemas.microsoft.com/office/powerpoint/2012/main">
        <p15:guide id="2" pos="4543">
          <p15:clr>
            <a:srgbClr val="FBAE40"/>
          </p15:clr>
        </p15:guide>
        <p15:guide id="4" orient="horz" pos="1185">
          <p15:clr>
            <a:srgbClr val="FBAE40"/>
          </p15:clr>
        </p15:guide>
        <p15:guide id="5" pos="4362">
          <p15:clr>
            <a:srgbClr val="FBAE40"/>
          </p15:clr>
        </p15:guide>
        <p15:guide id="6" pos="279">
          <p15:clr>
            <a:srgbClr val="FBAE40"/>
          </p15:clr>
        </p15:guide>
        <p15:guide id="7" orient="horz" pos="232">
          <p15:clr>
            <a:srgbClr val="FBAE40"/>
          </p15:clr>
        </p15:guide>
        <p15:guide id="8" orient="horz" pos="390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ext mit Grafik links">
    <p:spTree>
      <p:nvGrpSpPr>
        <p:cNvPr id="1" name=""/>
        <p:cNvGrpSpPr/>
        <p:nvPr/>
      </p:nvGrpSpPr>
      <p:grpSpPr>
        <a:xfrm>
          <a:off x="0" y="0"/>
          <a:ext cx="0" cy="0"/>
          <a:chOff x="0" y="0"/>
          <a:chExt cx="0" cy="0"/>
        </a:xfrm>
      </p:grpSpPr>
      <p:sp>
        <p:nvSpPr>
          <p:cNvPr id="5" name="Bildplatzhalter 4">
            <a:extLst>
              <a:ext uri="{FF2B5EF4-FFF2-40B4-BE49-F238E27FC236}">
                <a16:creationId xmlns:a16="http://schemas.microsoft.com/office/drawing/2014/main" id="{B7E1EDD9-4925-1F24-10E5-D3A9F49FA098}"/>
              </a:ext>
            </a:extLst>
          </p:cNvPr>
          <p:cNvSpPr>
            <a:spLocks noGrp="1"/>
          </p:cNvSpPr>
          <p:nvPr>
            <p:ph type="pic" sz="quarter" idx="13"/>
          </p:nvPr>
        </p:nvSpPr>
        <p:spPr>
          <a:xfrm>
            <a:off x="0" y="0"/>
            <a:ext cx="4979987" cy="6858000"/>
          </a:xfrm>
        </p:spPr>
        <p:txBody>
          <a:bodyPr/>
          <a:lstStyle/>
          <a:p>
            <a:r>
              <a:rPr lang="de-DE"/>
              <a:t>Bild durch Klicken auf Symbol hinzufügen</a:t>
            </a:r>
          </a:p>
        </p:txBody>
      </p:sp>
      <p:sp>
        <p:nvSpPr>
          <p:cNvPr id="2" name="Titel 1">
            <a:extLst>
              <a:ext uri="{FF2B5EF4-FFF2-40B4-BE49-F238E27FC236}">
                <a16:creationId xmlns:a16="http://schemas.microsoft.com/office/drawing/2014/main" id="{EB9E9AD6-DE3B-834C-F6EE-7CE27BC0139F}"/>
              </a:ext>
            </a:extLst>
          </p:cNvPr>
          <p:cNvSpPr>
            <a:spLocks noGrp="1"/>
          </p:cNvSpPr>
          <p:nvPr>
            <p:ph type="title"/>
          </p:nvPr>
        </p:nvSpPr>
        <p:spPr>
          <a:xfrm>
            <a:off x="5303838" y="368300"/>
            <a:ext cx="6480000" cy="1325563"/>
          </a:xfrm>
        </p:spPr>
        <p:txBody>
          <a:bodyPr/>
          <a:lstStyle/>
          <a:p>
            <a:r>
              <a:rPr lang="de-DE"/>
              <a:t>Titelmasterformat durch Klicken bearbeiten</a:t>
            </a:r>
            <a:endParaRPr lang="de-DE" dirty="0"/>
          </a:p>
        </p:txBody>
      </p:sp>
      <p:sp>
        <p:nvSpPr>
          <p:cNvPr id="7" name="Datumsplatzhalter 6">
            <a:extLst>
              <a:ext uri="{FF2B5EF4-FFF2-40B4-BE49-F238E27FC236}">
                <a16:creationId xmlns:a16="http://schemas.microsoft.com/office/drawing/2014/main" id="{5AC3A1B1-9EA2-2B08-7CEF-4A5BB300A78B}"/>
              </a:ext>
            </a:extLst>
          </p:cNvPr>
          <p:cNvSpPr>
            <a:spLocks noGrp="1"/>
          </p:cNvSpPr>
          <p:nvPr>
            <p:ph type="dt" sz="half" idx="10"/>
          </p:nvPr>
        </p:nvSpPr>
        <p:spPr>
          <a:xfrm>
            <a:off x="9249282" y="6462000"/>
            <a:ext cx="1440000" cy="180000"/>
          </a:xfrm>
        </p:spPr>
        <p:txBody>
          <a:bodyPr/>
          <a:lstStyle/>
          <a:p>
            <a:fld id="{8B20C672-1BC3-42C1-B840-3A75271F6C5C}" type="datetime1">
              <a:rPr lang="de-DE" smtClean="0"/>
              <a:t>02.11.2025</a:t>
            </a:fld>
            <a:endParaRPr lang="de-DE" dirty="0"/>
          </a:p>
        </p:txBody>
      </p:sp>
      <p:sp>
        <p:nvSpPr>
          <p:cNvPr id="9" name="Foliennummernplatzhalter 8">
            <a:extLst>
              <a:ext uri="{FF2B5EF4-FFF2-40B4-BE49-F238E27FC236}">
                <a16:creationId xmlns:a16="http://schemas.microsoft.com/office/drawing/2014/main" id="{084E4AC8-CB06-E431-2C93-932B8B71A99B}"/>
              </a:ext>
            </a:extLst>
          </p:cNvPr>
          <p:cNvSpPr>
            <a:spLocks noGrp="1"/>
          </p:cNvSpPr>
          <p:nvPr>
            <p:ph type="sldNum" sz="quarter" idx="12"/>
          </p:nvPr>
        </p:nvSpPr>
        <p:spPr/>
        <p:txBody>
          <a:bodyPr/>
          <a:lstStyle/>
          <a:p>
            <a:fld id="{C2571F0E-BA57-4409-A3A5-945CC828A36E}" type="slidenum">
              <a:rPr lang="de-DE" smtClean="0"/>
              <a:pPr/>
              <a:t>‹Nr.›</a:t>
            </a:fld>
            <a:endParaRPr lang="de-DE" dirty="0"/>
          </a:p>
        </p:txBody>
      </p:sp>
      <p:sp>
        <p:nvSpPr>
          <p:cNvPr id="4" name="Textplatzhalter 5">
            <a:extLst>
              <a:ext uri="{FF2B5EF4-FFF2-40B4-BE49-F238E27FC236}">
                <a16:creationId xmlns:a16="http://schemas.microsoft.com/office/drawing/2014/main" id="{98D399DE-B716-1EC9-0CEA-9D72833AB9D3}"/>
              </a:ext>
            </a:extLst>
          </p:cNvPr>
          <p:cNvSpPr>
            <a:spLocks noGrp="1"/>
          </p:cNvSpPr>
          <p:nvPr>
            <p:ph type="body" sz="quarter" idx="14"/>
          </p:nvPr>
        </p:nvSpPr>
        <p:spPr>
          <a:xfrm>
            <a:off x="5303838" y="1881188"/>
            <a:ext cx="6481762" cy="4319587"/>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3" name="Fußzeilenplatzhalter 2">
            <a:extLst>
              <a:ext uri="{FF2B5EF4-FFF2-40B4-BE49-F238E27FC236}">
                <a16:creationId xmlns:a16="http://schemas.microsoft.com/office/drawing/2014/main" id="{A70EF002-783F-D573-B7E6-6615AB34F891}"/>
              </a:ext>
            </a:extLst>
          </p:cNvPr>
          <p:cNvSpPr>
            <a:spLocks noGrp="1"/>
          </p:cNvSpPr>
          <p:nvPr>
            <p:ph type="ftr" sz="quarter" idx="15"/>
          </p:nvPr>
        </p:nvSpPr>
        <p:spPr/>
        <p:txBody>
          <a:bodyPr/>
          <a:lstStyle/>
          <a:p>
            <a:endParaRPr lang="de-DE" dirty="0"/>
          </a:p>
        </p:txBody>
      </p:sp>
    </p:spTree>
    <p:extLst>
      <p:ext uri="{BB962C8B-B14F-4D97-AF65-F5344CB8AC3E}">
        <p14:creationId xmlns:p14="http://schemas.microsoft.com/office/powerpoint/2010/main" val="725083640"/>
      </p:ext>
    </p:extLst>
  </p:cSld>
  <p:clrMapOvr>
    <a:masterClrMapping/>
  </p:clrMapOvr>
  <p:extLst mod="1">
    <p:ext uri="{DCECCB84-F9BA-43D5-87BE-67443E8EF086}">
      <p15:sldGuideLst xmlns:p15="http://schemas.microsoft.com/office/powerpoint/2012/main">
        <p15:guide id="3" pos="3341">
          <p15:clr>
            <a:srgbClr val="FBAE40"/>
          </p15:clr>
        </p15:guide>
        <p15:guide id="5" orient="horz" pos="1185">
          <p15:clr>
            <a:srgbClr val="FBAE40"/>
          </p15:clr>
        </p15:guide>
        <p15:guide id="6" pos="7423">
          <p15:clr>
            <a:srgbClr val="FBAE40"/>
          </p15:clr>
        </p15:guide>
        <p15:guide id="7" orient="horz" pos="232">
          <p15:clr>
            <a:srgbClr val="FBAE40"/>
          </p15:clr>
        </p15:guide>
        <p15:guide id="8" orient="horz" pos="1071">
          <p15:clr>
            <a:srgbClr val="FBAE40"/>
          </p15:clr>
        </p15:guide>
        <p15:guide id="9" orient="horz" pos="390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ext mit Tabell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B15478F-B967-3139-E427-AF9BE630C0EC}"/>
              </a:ext>
            </a:extLst>
          </p:cNvPr>
          <p:cNvSpPr>
            <a:spLocks noGrp="1"/>
          </p:cNvSpPr>
          <p:nvPr>
            <p:ph type="title"/>
          </p:nvPr>
        </p:nvSpPr>
        <p:spPr/>
        <p:txBody>
          <a:bodyPr/>
          <a:lstStyle/>
          <a:p>
            <a:r>
              <a:rPr lang="de-DE"/>
              <a:t>Titelmasterformat durch Klicken bearbeiten</a:t>
            </a:r>
          </a:p>
        </p:txBody>
      </p:sp>
      <p:sp>
        <p:nvSpPr>
          <p:cNvPr id="8" name="Datumsplatzhalter 7">
            <a:extLst>
              <a:ext uri="{FF2B5EF4-FFF2-40B4-BE49-F238E27FC236}">
                <a16:creationId xmlns:a16="http://schemas.microsoft.com/office/drawing/2014/main" id="{A8C80D60-F0DD-3ACE-3664-35CD746A3338}"/>
              </a:ext>
            </a:extLst>
          </p:cNvPr>
          <p:cNvSpPr>
            <a:spLocks noGrp="1"/>
          </p:cNvSpPr>
          <p:nvPr>
            <p:ph type="dt" sz="half" idx="10"/>
          </p:nvPr>
        </p:nvSpPr>
        <p:spPr/>
        <p:txBody>
          <a:bodyPr/>
          <a:lstStyle/>
          <a:p>
            <a:fld id="{09C9CB9D-F7E1-4423-91E1-AD61EF27E548}" type="datetime1">
              <a:rPr lang="de-DE" smtClean="0"/>
              <a:t>02.11.2025</a:t>
            </a:fld>
            <a:endParaRPr lang="de-DE" dirty="0"/>
          </a:p>
        </p:txBody>
      </p:sp>
      <p:sp>
        <p:nvSpPr>
          <p:cNvPr id="9" name="Fußzeilenplatzhalter 8">
            <a:extLst>
              <a:ext uri="{FF2B5EF4-FFF2-40B4-BE49-F238E27FC236}">
                <a16:creationId xmlns:a16="http://schemas.microsoft.com/office/drawing/2014/main" id="{187699E5-391A-EBED-6876-81C679E274C6}"/>
              </a:ext>
            </a:extLst>
          </p:cNvPr>
          <p:cNvSpPr>
            <a:spLocks noGrp="1"/>
          </p:cNvSpPr>
          <p:nvPr>
            <p:ph type="ftr" sz="quarter" idx="11"/>
          </p:nvPr>
        </p:nvSpPr>
        <p:spPr/>
        <p:txBody>
          <a:bodyPr/>
          <a:lstStyle/>
          <a:p>
            <a:endParaRPr lang="de-DE" dirty="0"/>
          </a:p>
        </p:txBody>
      </p:sp>
      <p:sp>
        <p:nvSpPr>
          <p:cNvPr id="10" name="Foliennummernplatzhalter 9">
            <a:extLst>
              <a:ext uri="{FF2B5EF4-FFF2-40B4-BE49-F238E27FC236}">
                <a16:creationId xmlns:a16="http://schemas.microsoft.com/office/drawing/2014/main" id="{44728AAD-484A-A445-FF06-D5516CC182F8}"/>
              </a:ext>
            </a:extLst>
          </p:cNvPr>
          <p:cNvSpPr>
            <a:spLocks noGrp="1"/>
          </p:cNvSpPr>
          <p:nvPr>
            <p:ph type="sldNum" sz="quarter" idx="12"/>
          </p:nvPr>
        </p:nvSpPr>
        <p:spPr/>
        <p:txBody>
          <a:bodyPr/>
          <a:lstStyle/>
          <a:p>
            <a:fld id="{C2571F0E-BA57-4409-A3A5-945CC828A36E}" type="slidenum">
              <a:rPr lang="de-DE" smtClean="0"/>
              <a:pPr/>
              <a:t>‹Nr.›</a:t>
            </a:fld>
            <a:endParaRPr lang="de-DE" dirty="0"/>
          </a:p>
        </p:txBody>
      </p:sp>
      <p:sp>
        <p:nvSpPr>
          <p:cNvPr id="6" name="Textplatzhalter 5">
            <a:extLst>
              <a:ext uri="{FF2B5EF4-FFF2-40B4-BE49-F238E27FC236}">
                <a16:creationId xmlns:a16="http://schemas.microsoft.com/office/drawing/2014/main" id="{ACF61B28-96F4-956D-110E-D70D7542BB92}"/>
              </a:ext>
            </a:extLst>
          </p:cNvPr>
          <p:cNvSpPr>
            <a:spLocks noGrp="1"/>
          </p:cNvSpPr>
          <p:nvPr>
            <p:ph type="body" sz="quarter" idx="13"/>
          </p:nvPr>
        </p:nvSpPr>
        <p:spPr>
          <a:xfrm>
            <a:off x="442912" y="1881189"/>
            <a:ext cx="5400000" cy="4319586"/>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4" name="Tabellenplatzhalter 3">
            <a:extLst>
              <a:ext uri="{FF2B5EF4-FFF2-40B4-BE49-F238E27FC236}">
                <a16:creationId xmlns:a16="http://schemas.microsoft.com/office/drawing/2014/main" id="{48C92948-6704-93C1-2A4D-949D9BBEF96E}"/>
              </a:ext>
            </a:extLst>
          </p:cNvPr>
          <p:cNvSpPr>
            <a:spLocks noGrp="1"/>
          </p:cNvSpPr>
          <p:nvPr>
            <p:ph type="tbl" sz="quarter" idx="14"/>
          </p:nvPr>
        </p:nvSpPr>
        <p:spPr>
          <a:xfrm>
            <a:off x="6383338" y="1881188"/>
            <a:ext cx="5400675" cy="4319587"/>
          </a:xfrm>
        </p:spPr>
        <p:txBody>
          <a:bodyPr/>
          <a:lstStyle/>
          <a:p>
            <a:r>
              <a:rPr lang="de-DE"/>
              <a:t>Tabelle durch Klicken auf Symbol hinzufügen</a:t>
            </a:r>
          </a:p>
        </p:txBody>
      </p:sp>
    </p:spTree>
    <p:extLst>
      <p:ext uri="{BB962C8B-B14F-4D97-AF65-F5344CB8AC3E}">
        <p14:creationId xmlns:p14="http://schemas.microsoft.com/office/powerpoint/2010/main" val="3898664468"/>
      </p:ext>
    </p:extLst>
  </p:cSld>
  <p:clrMapOvr>
    <a:masterClrMapping/>
  </p:clrMapOvr>
  <p:extLst mod="1">
    <p:ext uri="{DCECCB84-F9BA-43D5-87BE-67443E8EF086}">
      <p15:sldGuideLst xmlns:p15="http://schemas.microsoft.com/office/powerpoint/2012/main">
        <p15:guide id="1" pos="4021">
          <p15:clr>
            <a:srgbClr val="FBAE40"/>
          </p15:clr>
        </p15:guide>
        <p15:guide id="4" orient="horz" pos="1185">
          <p15:clr>
            <a:srgbClr val="FBAE40"/>
          </p15:clr>
        </p15:guide>
        <p15:guide id="5" pos="3681">
          <p15:clr>
            <a:srgbClr val="FBAE40"/>
          </p15:clr>
        </p15:guide>
        <p15:guide id="6" pos="279">
          <p15:clr>
            <a:srgbClr val="FBAE40"/>
          </p15:clr>
        </p15:guide>
        <p15:guide id="7" pos="7423">
          <p15:clr>
            <a:srgbClr val="FBAE40"/>
          </p15:clr>
        </p15:guide>
        <p15:guide id="8" orient="horz" pos="232">
          <p15:clr>
            <a:srgbClr val="FBAE40"/>
          </p15:clr>
        </p15:guide>
        <p15:guide id="9" orient="horz" pos="1071">
          <p15:clr>
            <a:srgbClr val="FBAE40"/>
          </p15:clr>
        </p15:guide>
        <p15:guide id="10" orient="horz" pos="3906">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abell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B9E9AD6-DE3B-834C-F6EE-7CE27BC0139F}"/>
              </a:ext>
            </a:extLst>
          </p:cNvPr>
          <p:cNvSpPr>
            <a:spLocks noGrp="1"/>
          </p:cNvSpPr>
          <p:nvPr>
            <p:ph type="title"/>
          </p:nvPr>
        </p:nvSpPr>
        <p:spPr/>
        <p:txBody>
          <a:bodyPr/>
          <a:lstStyle/>
          <a:p>
            <a:r>
              <a:rPr lang="de-DE"/>
              <a:t>Titelmasterformat durch Klicken bearbeiten</a:t>
            </a:r>
          </a:p>
        </p:txBody>
      </p:sp>
      <p:sp>
        <p:nvSpPr>
          <p:cNvPr id="7" name="Datumsplatzhalter 6">
            <a:extLst>
              <a:ext uri="{FF2B5EF4-FFF2-40B4-BE49-F238E27FC236}">
                <a16:creationId xmlns:a16="http://schemas.microsoft.com/office/drawing/2014/main" id="{5AC3A1B1-9EA2-2B08-7CEF-4A5BB300A78B}"/>
              </a:ext>
            </a:extLst>
          </p:cNvPr>
          <p:cNvSpPr>
            <a:spLocks noGrp="1"/>
          </p:cNvSpPr>
          <p:nvPr>
            <p:ph type="dt" sz="half" idx="10"/>
          </p:nvPr>
        </p:nvSpPr>
        <p:spPr>
          <a:xfrm>
            <a:off x="9249282" y="6462000"/>
            <a:ext cx="1440000" cy="180000"/>
          </a:xfrm>
        </p:spPr>
        <p:txBody>
          <a:bodyPr/>
          <a:lstStyle/>
          <a:p>
            <a:fld id="{200C710B-997D-4B26-A1B9-CF48962C0434}" type="datetime1">
              <a:rPr lang="de-DE" smtClean="0"/>
              <a:t>02.11.2025</a:t>
            </a:fld>
            <a:endParaRPr lang="de-DE" dirty="0"/>
          </a:p>
        </p:txBody>
      </p:sp>
      <p:sp>
        <p:nvSpPr>
          <p:cNvPr id="9" name="Foliennummernplatzhalter 8">
            <a:extLst>
              <a:ext uri="{FF2B5EF4-FFF2-40B4-BE49-F238E27FC236}">
                <a16:creationId xmlns:a16="http://schemas.microsoft.com/office/drawing/2014/main" id="{084E4AC8-CB06-E431-2C93-932B8B71A99B}"/>
              </a:ext>
            </a:extLst>
          </p:cNvPr>
          <p:cNvSpPr>
            <a:spLocks noGrp="1"/>
          </p:cNvSpPr>
          <p:nvPr>
            <p:ph type="sldNum" sz="quarter" idx="12"/>
          </p:nvPr>
        </p:nvSpPr>
        <p:spPr/>
        <p:txBody>
          <a:bodyPr/>
          <a:lstStyle/>
          <a:p>
            <a:fld id="{C2571F0E-BA57-4409-A3A5-945CC828A36E}" type="slidenum">
              <a:rPr lang="de-DE" smtClean="0"/>
              <a:pPr/>
              <a:t>‹Nr.›</a:t>
            </a:fld>
            <a:endParaRPr lang="de-DE" dirty="0"/>
          </a:p>
        </p:txBody>
      </p:sp>
      <p:sp>
        <p:nvSpPr>
          <p:cNvPr id="4" name="Tabellenplatzhalter 3">
            <a:extLst>
              <a:ext uri="{FF2B5EF4-FFF2-40B4-BE49-F238E27FC236}">
                <a16:creationId xmlns:a16="http://schemas.microsoft.com/office/drawing/2014/main" id="{1DE7A30A-44AD-A30B-7DB6-30E65FFDC77A}"/>
              </a:ext>
            </a:extLst>
          </p:cNvPr>
          <p:cNvSpPr>
            <a:spLocks noGrp="1"/>
          </p:cNvSpPr>
          <p:nvPr>
            <p:ph type="tbl" sz="quarter" idx="13"/>
          </p:nvPr>
        </p:nvSpPr>
        <p:spPr>
          <a:xfrm>
            <a:off x="442913" y="1881188"/>
            <a:ext cx="11341099" cy="4319587"/>
          </a:xfrm>
        </p:spPr>
        <p:txBody>
          <a:bodyPr/>
          <a:lstStyle/>
          <a:p>
            <a:r>
              <a:rPr lang="de-DE"/>
              <a:t>Tabelle durch Klicken auf Symbol hinzufügen</a:t>
            </a:r>
          </a:p>
        </p:txBody>
      </p:sp>
      <p:sp>
        <p:nvSpPr>
          <p:cNvPr id="3" name="Fußzeilenplatzhalter 2">
            <a:extLst>
              <a:ext uri="{FF2B5EF4-FFF2-40B4-BE49-F238E27FC236}">
                <a16:creationId xmlns:a16="http://schemas.microsoft.com/office/drawing/2014/main" id="{84509872-0E94-2A47-6867-88F8F5957609}"/>
              </a:ext>
            </a:extLst>
          </p:cNvPr>
          <p:cNvSpPr>
            <a:spLocks noGrp="1"/>
          </p:cNvSpPr>
          <p:nvPr>
            <p:ph type="ftr" sz="quarter" idx="14"/>
          </p:nvPr>
        </p:nvSpPr>
        <p:spPr/>
        <p:txBody>
          <a:bodyPr/>
          <a:lstStyle/>
          <a:p>
            <a:endParaRPr lang="de-DE" dirty="0"/>
          </a:p>
        </p:txBody>
      </p:sp>
    </p:spTree>
    <p:extLst>
      <p:ext uri="{BB962C8B-B14F-4D97-AF65-F5344CB8AC3E}">
        <p14:creationId xmlns:p14="http://schemas.microsoft.com/office/powerpoint/2010/main" val="2866862045"/>
      </p:ext>
    </p:extLst>
  </p:cSld>
  <p:clrMapOvr>
    <a:masterClrMapping/>
  </p:clrMapOvr>
  <p:extLst mod="1">
    <p:ext uri="{DCECCB84-F9BA-43D5-87BE-67443E8EF086}">
      <p15:sldGuideLst xmlns:p15="http://schemas.microsoft.com/office/powerpoint/2012/main">
        <p15:guide id="2" orient="horz" pos="1185">
          <p15:clr>
            <a:srgbClr val="FBAE40"/>
          </p15:clr>
        </p15:guide>
        <p15:guide id="3" pos="279">
          <p15:clr>
            <a:srgbClr val="FBAE40"/>
          </p15:clr>
        </p15:guide>
        <p15:guide id="4" pos="7423">
          <p15:clr>
            <a:srgbClr val="FBAE40"/>
          </p15:clr>
        </p15:guide>
        <p15:guide id="5" orient="horz" pos="232">
          <p15:clr>
            <a:srgbClr val="FBAE40"/>
          </p15:clr>
        </p15:guide>
        <p15:guide id="6" orient="horz" pos="1071">
          <p15:clr>
            <a:srgbClr val="FBAE40"/>
          </p15:clr>
        </p15:guide>
        <p15:guide id="7" orient="horz" pos="3906">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SmartArt-Grafik">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B9E9AD6-DE3B-834C-F6EE-7CE27BC0139F}"/>
              </a:ext>
            </a:extLst>
          </p:cNvPr>
          <p:cNvSpPr>
            <a:spLocks noGrp="1"/>
          </p:cNvSpPr>
          <p:nvPr>
            <p:ph type="title"/>
          </p:nvPr>
        </p:nvSpPr>
        <p:spPr/>
        <p:txBody>
          <a:bodyPr/>
          <a:lstStyle/>
          <a:p>
            <a:r>
              <a:rPr lang="de-DE"/>
              <a:t>Titelmasterformat durch Klicken bearbeiten</a:t>
            </a:r>
          </a:p>
        </p:txBody>
      </p:sp>
      <p:sp>
        <p:nvSpPr>
          <p:cNvPr id="7" name="Datumsplatzhalter 6">
            <a:extLst>
              <a:ext uri="{FF2B5EF4-FFF2-40B4-BE49-F238E27FC236}">
                <a16:creationId xmlns:a16="http://schemas.microsoft.com/office/drawing/2014/main" id="{5AC3A1B1-9EA2-2B08-7CEF-4A5BB300A78B}"/>
              </a:ext>
            </a:extLst>
          </p:cNvPr>
          <p:cNvSpPr>
            <a:spLocks noGrp="1"/>
          </p:cNvSpPr>
          <p:nvPr>
            <p:ph type="dt" sz="half" idx="10"/>
          </p:nvPr>
        </p:nvSpPr>
        <p:spPr>
          <a:xfrm>
            <a:off x="9249282" y="6462000"/>
            <a:ext cx="1440000" cy="180000"/>
          </a:xfrm>
        </p:spPr>
        <p:txBody>
          <a:bodyPr/>
          <a:lstStyle/>
          <a:p>
            <a:fld id="{E7C6371F-66C6-4161-9A51-AC0E29FF739F}" type="datetime1">
              <a:rPr lang="de-DE" smtClean="0"/>
              <a:t>02.11.2025</a:t>
            </a:fld>
            <a:endParaRPr lang="de-DE" dirty="0"/>
          </a:p>
        </p:txBody>
      </p:sp>
      <p:sp>
        <p:nvSpPr>
          <p:cNvPr id="9" name="Foliennummernplatzhalter 8">
            <a:extLst>
              <a:ext uri="{FF2B5EF4-FFF2-40B4-BE49-F238E27FC236}">
                <a16:creationId xmlns:a16="http://schemas.microsoft.com/office/drawing/2014/main" id="{084E4AC8-CB06-E431-2C93-932B8B71A99B}"/>
              </a:ext>
            </a:extLst>
          </p:cNvPr>
          <p:cNvSpPr>
            <a:spLocks noGrp="1"/>
          </p:cNvSpPr>
          <p:nvPr>
            <p:ph type="sldNum" sz="quarter" idx="12"/>
          </p:nvPr>
        </p:nvSpPr>
        <p:spPr/>
        <p:txBody>
          <a:bodyPr/>
          <a:lstStyle/>
          <a:p>
            <a:fld id="{C2571F0E-BA57-4409-A3A5-945CC828A36E}" type="slidenum">
              <a:rPr lang="de-DE" smtClean="0"/>
              <a:pPr/>
              <a:t>‹Nr.›</a:t>
            </a:fld>
            <a:endParaRPr lang="de-DE" dirty="0"/>
          </a:p>
        </p:txBody>
      </p:sp>
      <p:sp>
        <p:nvSpPr>
          <p:cNvPr id="5" name="SmartArt-Platzhalter 4">
            <a:extLst>
              <a:ext uri="{FF2B5EF4-FFF2-40B4-BE49-F238E27FC236}">
                <a16:creationId xmlns:a16="http://schemas.microsoft.com/office/drawing/2014/main" id="{857443B4-450E-4531-16B0-F56D501177E6}"/>
              </a:ext>
            </a:extLst>
          </p:cNvPr>
          <p:cNvSpPr>
            <a:spLocks noGrp="1"/>
          </p:cNvSpPr>
          <p:nvPr>
            <p:ph type="dgm" sz="quarter" idx="13"/>
          </p:nvPr>
        </p:nvSpPr>
        <p:spPr>
          <a:xfrm>
            <a:off x="442913" y="1881188"/>
            <a:ext cx="11341099" cy="4319587"/>
          </a:xfrm>
        </p:spPr>
        <p:txBody>
          <a:bodyPr/>
          <a:lstStyle/>
          <a:p>
            <a:r>
              <a:rPr lang="de-DE"/>
              <a:t>Klicken Sie auf das Symbol, um die SmartArt-Grafik hinzuzufügen</a:t>
            </a:r>
          </a:p>
        </p:txBody>
      </p:sp>
      <p:sp>
        <p:nvSpPr>
          <p:cNvPr id="3" name="Fußzeilenplatzhalter 2">
            <a:extLst>
              <a:ext uri="{FF2B5EF4-FFF2-40B4-BE49-F238E27FC236}">
                <a16:creationId xmlns:a16="http://schemas.microsoft.com/office/drawing/2014/main" id="{C52D4E16-F7A9-7731-E707-B6D9EACD45FA}"/>
              </a:ext>
            </a:extLst>
          </p:cNvPr>
          <p:cNvSpPr>
            <a:spLocks noGrp="1"/>
          </p:cNvSpPr>
          <p:nvPr>
            <p:ph type="ftr" sz="quarter" idx="14"/>
          </p:nvPr>
        </p:nvSpPr>
        <p:spPr/>
        <p:txBody>
          <a:bodyPr/>
          <a:lstStyle/>
          <a:p>
            <a:endParaRPr lang="de-DE" dirty="0"/>
          </a:p>
        </p:txBody>
      </p:sp>
    </p:spTree>
    <p:extLst>
      <p:ext uri="{BB962C8B-B14F-4D97-AF65-F5344CB8AC3E}">
        <p14:creationId xmlns:p14="http://schemas.microsoft.com/office/powerpoint/2010/main" val="773573164"/>
      </p:ext>
    </p:extLst>
  </p:cSld>
  <p:clrMapOvr>
    <a:masterClrMapping/>
  </p:clrMapOvr>
  <p:extLst mod="1">
    <p:ext uri="{DCECCB84-F9BA-43D5-87BE-67443E8EF086}">
      <p15:sldGuideLst xmlns:p15="http://schemas.microsoft.com/office/powerpoint/2012/main">
        <p15:guide id="2" orient="horz" pos="1185">
          <p15:clr>
            <a:srgbClr val="FBAE40"/>
          </p15:clr>
        </p15:guide>
        <p15:guide id="3" pos="279">
          <p15:clr>
            <a:srgbClr val="FBAE40"/>
          </p15:clr>
        </p15:guide>
        <p15:guide id="4" pos="7423">
          <p15:clr>
            <a:srgbClr val="FBAE40"/>
          </p15:clr>
        </p15:guide>
        <p15:guide id="5" orient="horz" pos="232">
          <p15:clr>
            <a:srgbClr val="FBAE40"/>
          </p15:clr>
        </p15:guide>
        <p15:guide id="6" orient="horz" pos="1071">
          <p15:clr>
            <a:srgbClr val="FBAE40"/>
          </p15:clr>
        </p15:guide>
        <p15:guide id="7" orient="horz" pos="3906">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ext mit Diagramm">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B15478F-B967-3139-E427-AF9BE630C0EC}"/>
              </a:ext>
            </a:extLst>
          </p:cNvPr>
          <p:cNvSpPr>
            <a:spLocks noGrp="1"/>
          </p:cNvSpPr>
          <p:nvPr>
            <p:ph type="title"/>
          </p:nvPr>
        </p:nvSpPr>
        <p:spPr/>
        <p:txBody>
          <a:bodyPr/>
          <a:lstStyle/>
          <a:p>
            <a:r>
              <a:rPr lang="de-DE"/>
              <a:t>Titelmasterformat durch Klicken bearbeiten</a:t>
            </a:r>
          </a:p>
        </p:txBody>
      </p:sp>
      <p:sp>
        <p:nvSpPr>
          <p:cNvPr id="8" name="Datumsplatzhalter 7">
            <a:extLst>
              <a:ext uri="{FF2B5EF4-FFF2-40B4-BE49-F238E27FC236}">
                <a16:creationId xmlns:a16="http://schemas.microsoft.com/office/drawing/2014/main" id="{A8C80D60-F0DD-3ACE-3664-35CD746A3338}"/>
              </a:ext>
            </a:extLst>
          </p:cNvPr>
          <p:cNvSpPr>
            <a:spLocks noGrp="1"/>
          </p:cNvSpPr>
          <p:nvPr>
            <p:ph type="dt" sz="half" idx="10"/>
          </p:nvPr>
        </p:nvSpPr>
        <p:spPr/>
        <p:txBody>
          <a:bodyPr/>
          <a:lstStyle/>
          <a:p>
            <a:fld id="{26904F82-13B0-4FEB-88B4-CA3CA57F53E7}" type="datetime1">
              <a:rPr lang="de-DE" smtClean="0"/>
              <a:t>02.11.2025</a:t>
            </a:fld>
            <a:endParaRPr lang="de-DE" dirty="0"/>
          </a:p>
        </p:txBody>
      </p:sp>
      <p:sp>
        <p:nvSpPr>
          <p:cNvPr id="9" name="Fußzeilenplatzhalter 8">
            <a:extLst>
              <a:ext uri="{FF2B5EF4-FFF2-40B4-BE49-F238E27FC236}">
                <a16:creationId xmlns:a16="http://schemas.microsoft.com/office/drawing/2014/main" id="{187699E5-391A-EBED-6876-81C679E274C6}"/>
              </a:ext>
            </a:extLst>
          </p:cNvPr>
          <p:cNvSpPr>
            <a:spLocks noGrp="1"/>
          </p:cNvSpPr>
          <p:nvPr>
            <p:ph type="ftr" sz="quarter" idx="11"/>
          </p:nvPr>
        </p:nvSpPr>
        <p:spPr/>
        <p:txBody>
          <a:bodyPr/>
          <a:lstStyle/>
          <a:p>
            <a:endParaRPr lang="de-DE" dirty="0"/>
          </a:p>
        </p:txBody>
      </p:sp>
      <p:sp>
        <p:nvSpPr>
          <p:cNvPr id="10" name="Foliennummernplatzhalter 9">
            <a:extLst>
              <a:ext uri="{FF2B5EF4-FFF2-40B4-BE49-F238E27FC236}">
                <a16:creationId xmlns:a16="http://schemas.microsoft.com/office/drawing/2014/main" id="{44728AAD-484A-A445-FF06-D5516CC182F8}"/>
              </a:ext>
            </a:extLst>
          </p:cNvPr>
          <p:cNvSpPr>
            <a:spLocks noGrp="1"/>
          </p:cNvSpPr>
          <p:nvPr>
            <p:ph type="sldNum" sz="quarter" idx="12"/>
          </p:nvPr>
        </p:nvSpPr>
        <p:spPr/>
        <p:txBody>
          <a:bodyPr/>
          <a:lstStyle/>
          <a:p>
            <a:fld id="{C2571F0E-BA57-4409-A3A5-945CC828A36E}" type="slidenum">
              <a:rPr lang="de-DE" smtClean="0"/>
              <a:pPr/>
              <a:t>‹Nr.›</a:t>
            </a:fld>
            <a:endParaRPr lang="de-DE" dirty="0"/>
          </a:p>
        </p:txBody>
      </p:sp>
      <p:sp>
        <p:nvSpPr>
          <p:cNvPr id="6" name="Textplatzhalter 5">
            <a:extLst>
              <a:ext uri="{FF2B5EF4-FFF2-40B4-BE49-F238E27FC236}">
                <a16:creationId xmlns:a16="http://schemas.microsoft.com/office/drawing/2014/main" id="{ACF61B28-96F4-956D-110E-D70D7542BB92}"/>
              </a:ext>
            </a:extLst>
          </p:cNvPr>
          <p:cNvSpPr>
            <a:spLocks noGrp="1"/>
          </p:cNvSpPr>
          <p:nvPr>
            <p:ph type="body" sz="quarter" idx="13"/>
          </p:nvPr>
        </p:nvSpPr>
        <p:spPr>
          <a:xfrm>
            <a:off x="442912" y="1881189"/>
            <a:ext cx="5400000" cy="4319586"/>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5" name="Diagrammplatzhalter 4">
            <a:extLst>
              <a:ext uri="{FF2B5EF4-FFF2-40B4-BE49-F238E27FC236}">
                <a16:creationId xmlns:a16="http://schemas.microsoft.com/office/drawing/2014/main" id="{069BC955-65F2-1CC2-C1EC-8AC25932A074}"/>
              </a:ext>
            </a:extLst>
          </p:cNvPr>
          <p:cNvSpPr>
            <a:spLocks noGrp="1"/>
          </p:cNvSpPr>
          <p:nvPr>
            <p:ph type="chart" sz="quarter" idx="14"/>
          </p:nvPr>
        </p:nvSpPr>
        <p:spPr>
          <a:xfrm>
            <a:off x="6383337" y="1881189"/>
            <a:ext cx="5400675" cy="4319586"/>
          </a:xfrm>
        </p:spPr>
        <p:txBody>
          <a:bodyPr/>
          <a:lstStyle/>
          <a:p>
            <a:r>
              <a:rPr lang="de-DE"/>
              <a:t>Diagramm durch Klicken auf Symbol hinzufügen</a:t>
            </a:r>
          </a:p>
        </p:txBody>
      </p:sp>
    </p:spTree>
    <p:extLst>
      <p:ext uri="{BB962C8B-B14F-4D97-AF65-F5344CB8AC3E}">
        <p14:creationId xmlns:p14="http://schemas.microsoft.com/office/powerpoint/2010/main" val="2212864233"/>
      </p:ext>
    </p:extLst>
  </p:cSld>
  <p:clrMapOvr>
    <a:masterClrMapping/>
  </p:clrMapOvr>
  <p:extLst mod="1">
    <p:ext uri="{DCECCB84-F9BA-43D5-87BE-67443E8EF086}">
      <p15:sldGuideLst xmlns:p15="http://schemas.microsoft.com/office/powerpoint/2012/main">
        <p15:guide id="1" pos="4021">
          <p15:clr>
            <a:srgbClr val="FBAE40"/>
          </p15:clr>
        </p15:guide>
        <p15:guide id="4" orient="horz" pos="1185">
          <p15:clr>
            <a:srgbClr val="FBAE40"/>
          </p15:clr>
        </p15:guide>
        <p15:guide id="5" pos="3681">
          <p15:clr>
            <a:srgbClr val="FBAE40"/>
          </p15:clr>
        </p15:guide>
        <p15:guide id="6" pos="279">
          <p15:clr>
            <a:srgbClr val="FBAE40"/>
          </p15:clr>
        </p15:guide>
        <p15:guide id="7" pos="7423">
          <p15:clr>
            <a:srgbClr val="FBAE40"/>
          </p15:clr>
        </p15:guide>
        <p15:guide id="8" orient="horz" pos="232">
          <p15:clr>
            <a:srgbClr val="FBAE40"/>
          </p15:clr>
        </p15:guide>
        <p15:guide id="9" orient="horz" pos="1071">
          <p15:clr>
            <a:srgbClr val="FBAE40"/>
          </p15:clr>
        </p15:guide>
        <p15:guide id="10" orient="horz" pos="3906">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2 Diagramm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B15478F-B967-3139-E427-AF9BE630C0EC}"/>
              </a:ext>
            </a:extLst>
          </p:cNvPr>
          <p:cNvSpPr>
            <a:spLocks noGrp="1"/>
          </p:cNvSpPr>
          <p:nvPr>
            <p:ph type="title"/>
          </p:nvPr>
        </p:nvSpPr>
        <p:spPr/>
        <p:txBody>
          <a:bodyPr/>
          <a:lstStyle/>
          <a:p>
            <a:r>
              <a:rPr lang="de-DE"/>
              <a:t>Titelmasterformat durch Klicken bearbeiten</a:t>
            </a:r>
          </a:p>
        </p:txBody>
      </p:sp>
      <p:sp>
        <p:nvSpPr>
          <p:cNvPr id="8" name="Datumsplatzhalter 7">
            <a:extLst>
              <a:ext uri="{FF2B5EF4-FFF2-40B4-BE49-F238E27FC236}">
                <a16:creationId xmlns:a16="http://schemas.microsoft.com/office/drawing/2014/main" id="{A8C80D60-F0DD-3ACE-3664-35CD746A3338}"/>
              </a:ext>
            </a:extLst>
          </p:cNvPr>
          <p:cNvSpPr>
            <a:spLocks noGrp="1"/>
          </p:cNvSpPr>
          <p:nvPr>
            <p:ph type="dt" sz="half" idx="10"/>
          </p:nvPr>
        </p:nvSpPr>
        <p:spPr/>
        <p:txBody>
          <a:bodyPr/>
          <a:lstStyle/>
          <a:p>
            <a:fld id="{FE5B6309-C7E8-4297-9213-DDAA212841EF}" type="datetime1">
              <a:rPr lang="de-DE" smtClean="0"/>
              <a:t>02.11.2025</a:t>
            </a:fld>
            <a:endParaRPr lang="de-DE" dirty="0"/>
          </a:p>
        </p:txBody>
      </p:sp>
      <p:sp>
        <p:nvSpPr>
          <p:cNvPr id="9" name="Fußzeilenplatzhalter 8">
            <a:extLst>
              <a:ext uri="{FF2B5EF4-FFF2-40B4-BE49-F238E27FC236}">
                <a16:creationId xmlns:a16="http://schemas.microsoft.com/office/drawing/2014/main" id="{187699E5-391A-EBED-6876-81C679E274C6}"/>
              </a:ext>
            </a:extLst>
          </p:cNvPr>
          <p:cNvSpPr>
            <a:spLocks noGrp="1"/>
          </p:cNvSpPr>
          <p:nvPr>
            <p:ph type="ftr" sz="quarter" idx="11"/>
          </p:nvPr>
        </p:nvSpPr>
        <p:spPr/>
        <p:txBody>
          <a:bodyPr/>
          <a:lstStyle/>
          <a:p>
            <a:endParaRPr lang="de-DE" dirty="0"/>
          </a:p>
        </p:txBody>
      </p:sp>
      <p:sp>
        <p:nvSpPr>
          <p:cNvPr id="10" name="Foliennummernplatzhalter 9">
            <a:extLst>
              <a:ext uri="{FF2B5EF4-FFF2-40B4-BE49-F238E27FC236}">
                <a16:creationId xmlns:a16="http://schemas.microsoft.com/office/drawing/2014/main" id="{44728AAD-484A-A445-FF06-D5516CC182F8}"/>
              </a:ext>
            </a:extLst>
          </p:cNvPr>
          <p:cNvSpPr>
            <a:spLocks noGrp="1"/>
          </p:cNvSpPr>
          <p:nvPr>
            <p:ph type="sldNum" sz="quarter" idx="12"/>
          </p:nvPr>
        </p:nvSpPr>
        <p:spPr/>
        <p:txBody>
          <a:bodyPr/>
          <a:lstStyle/>
          <a:p>
            <a:fld id="{C2571F0E-BA57-4409-A3A5-945CC828A36E}" type="slidenum">
              <a:rPr lang="de-DE" smtClean="0"/>
              <a:pPr/>
              <a:t>‹Nr.›</a:t>
            </a:fld>
            <a:endParaRPr lang="de-DE" dirty="0"/>
          </a:p>
        </p:txBody>
      </p:sp>
      <p:sp>
        <p:nvSpPr>
          <p:cNvPr id="5" name="Diagrammplatzhalter 4">
            <a:extLst>
              <a:ext uri="{FF2B5EF4-FFF2-40B4-BE49-F238E27FC236}">
                <a16:creationId xmlns:a16="http://schemas.microsoft.com/office/drawing/2014/main" id="{069BC955-65F2-1CC2-C1EC-8AC25932A074}"/>
              </a:ext>
            </a:extLst>
          </p:cNvPr>
          <p:cNvSpPr>
            <a:spLocks noGrp="1"/>
          </p:cNvSpPr>
          <p:nvPr>
            <p:ph type="chart" sz="quarter" idx="14"/>
          </p:nvPr>
        </p:nvSpPr>
        <p:spPr>
          <a:xfrm>
            <a:off x="6383337" y="1881189"/>
            <a:ext cx="5400675" cy="4319586"/>
          </a:xfrm>
        </p:spPr>
        <p:txBody>
          <a:bodyPr/>
          <a:lstStyle/>
          <a:p>
            <a:r>
              <a:rPr lang="de-DE"/>
              <a:t>Diagramm durch Klicken auf Symbol hinzufügen</a:t>
            </a:r>
          </a:p>
        </p:txBody>
      </p:sp>
      <p:sp>
        <p:nvSpPr>
          <p:cNvPr id="3" name="Diagrammplatzhalter 4">
            <a:extLst>
              <a:ext uri="{FF2B5EF4-FFF2-40B4-BE49-F238E27FC236}">
                <a16:creationId xmlns:a16="http://schemas.microsoft.com/office/drawing/2014/main" id="{9825D48E-9B5A-7324-51C8-CCE3F77DFF75}"/>
              </a:ext>
            </a:extLst>
          </p:cNvPr>
          <p:cNvSpPr>
            <a:spLocks noGrp="1"/>
          </p:cNvSpPr>
          <p:nvPr>
            <p:ph type="chart" sz="quarter" idx="15"/>
          </p:nvPr>
        </p:nvSpPr>
        <p:spPr>
          <a:xfrm>
            <a:off x="442913" y="1881189"/>
            <a:ext cx="5400675" cy="4319586"/>
          </a:xfrm>
        </p:spPr>
        <p:txBody>
          <a:bodyPr/>
          <a:lstStyle/>
          <a:p>
            <a:r>
              <a:rPr lang="de-DE"/>
              <a:t>Diagramm durch Klicken auf Symbol hinzufügen</a:t>
            </a:r>
          </a:p>
        </p:txBody>
      </p:sp>
    </p:spTree>
    <p:extLst>
      <p:ext uri="{BB962C8B-B14F-4D97-AF65-F5344CB8AC3E}">
        <p14:creationId xmlns:p14="http://schemas.microsoft.com/office/powerpoint/2010/main" val="16050196"/>
      </p:ext>
    </p:extLst>
  </p:cSld>
  <p:clrMapOvr>
    <a:masterClrMapping/>
  </p:clrMapOvr>
  <p:extLst mod="1">
    <p:ext uri="{DCECCB84-F9BA-43D5-87BE-67443E8EF086}">
      <p15:sldGuideLst xmlns:p15="http://schemas.microsoft.com/office/powerpoint/2012/main">
        <p15:guide id="1" pos="4021">
          <p15:clr>
            <a:srgbClr val="FBAE40"/>
          </p15:clr>
        </p15:guide>
        <p15:guide id="4" orient="horz" pos="1185">
          <p15:clr>
            <a:srgbClr val="FBAE40"/>
          </p15:clr>
        </p15:guide>
        <p15:guide id="5" pos="3681">
          <p15:clr>
            <a:srgbClr val="FBAE40"/>
          </p15:clr>
        </p15:guide>
        <p15:guide id="6" pos="279">
          <p15:clr>
            <a:srgbClr val="FBAE40"/>
          </p15:clr>
        </p15:guide>
        <p15:guide id="7" pos="7423">
          <p15:clr>
            <a:srgbClr val="FBAE40"/>
          </p15:clr>
        </p15:guide>
        <p15:guide id="8" orient="horz" pos="232">
          <p15:clr>
            <a:srgbClr val="FBAE40"/>
          </p15:clr>
        </p15:guide>
        <p15:guide id="9" orient="horz" pos="1071">
          <p15:clr>
            <a:srgbClr val="FBAE40"/>
          </p15:clr>
        </p15:guide>
        <p15:guide id="10" orient="horz" pos="3906">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Diagramm">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B9E9AD6-DE3B-834C-F6EE-7CE27BC0139F}"/>
              </a:ext>
            </a:extLst>
          </p:cNvPr>
          <p:cNvSpPr>
            <a:spLocks noGrp="1"/>
          </p:cNvSpPr>
          <p:nvPr>
            <p:ph type="title"/>
          </p:nvPr>
        </p:nvSpPr>
        <p:spPr/>
        <p:txBody>
          <a:bodyPr/>
          <a:lstStyle/>
          <a:p>
            <a:r>
              <a:rPr lang="de-DE"/>
              <a:t>Titelmasterformat durch Klicken bearbeiten</a:t>
            </a:r>
          </a:p>
        </p:txBody>
      </p:sp>
      <p:sp>
        <p:nvSpPr>
          <p:cNvPr id="7" name="Datumsplatzhalter 6">
            <a:extLst>
              <a:ext uri="{FF2B5EF4-FFF2-40B4-BE49-F238E27FC236}">
                <a16:creationId xmlns:a16="http://schemas.microsoft.com/office/drawing/2014/main" id="{5AC3A1B1-9EA2-2B08-7CEF-4A5BB300A78B}"/>
              </a:ext>
            </a:extLst>
          </p:cNvPr>
          <p:cNvSpPr>
            <a:spLocks noGrp="1"/>
          </p:cNvSpPr>
          <p:nvPr>
            <p:ph type="dt" sz="half" idx="10"/>
          </p:nvPr>
        </p:nvSpPr>
        <p:spPr>
          <a:xfrm>
            <a:off x="9249282" y="6462000"/>
            <a:ext cx="1440000" cy="180000"/>
          </a:xfrm>
        </p:spPr>
        <p:txBody>
          <a:bodyPr/>
          <a:lstStyle/>
          <a:p>
            <a:fld id="{C4782792-9D78-474B-97CB-E0A00D324BB6}" type="datetime1">
              <a:rPr lang="de-DE" smtClean="0"/>
              <a:t>02.11.2025</a:t>
            </a:fld>
            <a:endParaRPr lang="de-DE" dirty="0"/>
          </a:p>
        </p:txBody>
      </p:sp>
      <p:sp>
        <p:nvSpPr>
          <p:cNvPr id="9" name="Foliennummernplatzhalter 8">
            <a:extLst>
              <a:ext uri="{FF2B5EF4-FFF2-40B4-BE49-F238E27FC236}">
                <a16:creationId xmlns:a16="http://schemas.microsoft.com/office/drawing/2014/main" id="{084E4AC8-CB06-E431-2C93-932B8B71A99B}"/>
              </a:ext>
            </a:extLst>
          </p:cNvPr>
          <p:cNvSpPr>
            <a:spLocks noGrp="1"/>
          </p:cNvSpPr>
          <p:nvPr>
            <p:ph type="sldNum" sz="quarter" idx="12"/>
          </p:nvPr>
        </p:nvSpPr>
        <p:spPr/>
        <p:txBody>
          <a:bodyPr/>
          <a:lstStyle/>
          <a:p>
            <a:fld id="{C2571F0E-BA57-4409-A3A5-945CC828A36E}" type="slidenum">
              <a:rPr lang="de-DE" smtClean="0"/>
              <a:pPr/>
              <a:t>‹Nr.›</a:t>
            </a:fld>
            <a:endParaRPr lang="de-DE" dirty="0"/>
          </a:p>
        </p:txBody>
      </p:sp>
      <p:sp>
        <p:nvSpPr>
          <p:cNvPr id="10" name="Diagrammplatzhalter 9">
            <a:extLst>
              <a:ext uri="{FF2B5EF4-FFF2-40B4-BE49-F238E27FC236}">
                <a16:creationId xmlns:a16="http://schemas.microsoft.com/office/drawing/2014/main" id="{BA090DC4-B5CE-1475-95F0-060F40615706}"/>
              </a:ext>
            </a:extLst>
          </p:cNvPr>
          <p:cNvSpPr>
            <a:spLocks noGrp="1"/>
          </p:cNvSpPr>
          <p:nvPr>
            <p:ph type="chart" sz="quarter" idx="13"/>
          </p:nvPr>
        </p:nvSpPr>
        <p:spPr>
          <a:xfrm>
            <a:off x="442913" y="1881188"/>
            <a:ext cx="11341099" cy="4319587"/>
          </a:xfrm>
        </p:spPr>
        <p:txBody>
          <a:bodyPr/>
          <a:lstStyle/>
          <a:p>
            <a:r>
              <a:rPr lang="de-DE"/>
              <a:t>Diagramm durch Klicken auf Symbol hinzufügen</a:t>
            </a:r>
          </a:p>
        </p:txBody>
      </p:sp>
      <p:sp>
        <p:nvSpPr>
          <p:cNvPr id="3" name="Fußzeilenplatzhalter 2">
            <a:extLst>
              <a:ext uri="{FF2B5EF4-FFF2-40B4-BE49-F238E27FC236}">
                <a16:creationId xmlns:a16="http://schemas.microsoft.com/office/drawing/2014/main" id="{77911CA5-9BAE-ABC4-8833-FD3A9ED6184B}"/>
              </a:ext>
            </a:extLst>
          </p:cNvPr>
          <p:cNvSpPr>
            <a:spLocks noGrp="1"/>
          </p:cNvSpPr>
          <p:nvPr>
            <p:ph type="ftr" sz="quarter" idx="14"/>
          </p:nvPr>
        </p:nvSpPr>
        <p:spPr/>
        <p:txBody>
          <a:bodyPr/>
          <a:lstStyle/>
          <a:p>
            <a:endParaRPr lang="de-DE" dirty="0"/>
          </a:p>
        </p:txBody>
      </p:sp>
    </p:spTree>
    <p:extLst>
      <p:ext uri="{BB962C8B-B14F-4D97-AF65-F5344CB8AC3E}">
        <p14:creationId xmlns:p14="http://schemas.microsoft.com/office/powerpoint/2010/main" val="3212164212"/>
      </p:ext>
    </p:extLst>
  </p:cSld>
  <p:clrMapOvr>
    <a:masterClrMapping/>
  </p:clrMapOvr>
  <p:extLst mod="1">
    <p:ext uri="{DCECCB84-F9BA-43D5-87BE-67443E8EF086}">
      <p15:sldGuideLst xmlns:p15="http://schemas.microsoft.com/office/powerpoint/2012/main">
        <p15:guide id="2" orient="horz" pos="1185">
          <p15:clr>
            <a:srgbClr val="FBAE40"/>
          </p15:clr>
        </p15:guide>
        <p15:guide id="3" pos="279">
          <p15:clr>
            <a:srgbClr val="FBAE40"/>
          </p15:clr>
        </p15:guide>
        <p15:guide id="4" pos="7423">
          <p15:clr>
            <a:srgbClr val="FBAE40"/>
          </p15:clr>
        </p15:guide>
        <p15:guide id="5" orient="horz" pos="232">
          <p15:clr>
            <a:srgbClr val="FBAE40"/>
          </p15:clr>
        </p15:guide>
        <p15:guide id="6" orient="horz" pos="1071">
          <p15:clr>
            <a:srgbClr val="FBAE40"/>
          </p15:clr>
        </p15:guide>
        <p15:guide id="7" orient="horz" pos="3906">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Diagramm und Tabell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B15478F-B967-3139-E427-AF9BE630C0EC}"/>
              </a:ext>
            </a:extLst>
          </p:cNvPr>
          <p:cNvSpPr>
            <a:spLocks noGrp="1"/>
          </p:cNvSpPr>
          <p:nvPr>
            <p:ph type="title"/>
          </p:nvPr>
        </p:nvSpPr>
        <p:spPr/>
        <p:txBody>
          <a:bodyPr/>
          <a:lstStyle/>
          <a:p>
            <a:r>
              <a:rPr lang="de-DE"/>
              <a:t>Titelmasterformat durch Klicken bearbeiten</a:t>
            </a:r>
          </a:p>
        </p:txBody>
      </p:sp>
      <p:sp>
        <p:nvSpPr>
          <p:cNvPr id="8" name="Datumsplatzhalter 7">
            <a:extLst>
              <a:ext uri="{FF2B5EF4-FFF2-40B4-BE49-F238E27FC236}">
                <a16:creationId xmlns:a16="http://schemas.microsoft.com/office/drawing/2014/main" id="{A8C80D60-F0DD-3ACE-3664-35CD746A3338}"/>
              </a:ext>
            </a:extLst>
          </p:cNvPr>
          <p:cNvSpPr>
            <a:spLocks noGrp="1"/>
          </p:cNvSpPr>
          <p:nvPr>
            <p:ph type="dt" sz="half" idx="10"/>
          </p:nvPr>
        </p:nvSpPr>
        <p:spPr/>
        <p:txBody>
          <a:bodyPr/>
          <a:lstStyle/>
          <a:p>
            <a:fld id="{4B8289A8-670D-4788-9879-41A1BB68133B}" type="datetime1">
              <a:rPr lang="de-DE" smtClean="0"/>
              <a:t>02.11.2025</a:t>
            </a:fld>
            <a:endParaRPr lang="de-DE" dirty="0"/>
          </a:p>
        </p:txBody>
      </p:sp>
      <p:sp>
        <p:nvSpPr>
          <p:cNvPr id="9" name="Fußzeilenplatzhalter 8">
            <a:extLst>
              <a:ext uri="{FF2B5EF4-FFF2-40B4-BE49-F238E27FC236}">
                <a16:creationId xmlns:a16="http://schemas.microsoft.com/office/drawing/2014/main" id="{187699E5-391A-EBED-6876-81C679E274C6}"/>
              </a:ext>
            </a:extLst>
          </p:cNvPr>
          <p:cNvSpPr>
            <a:spLocks noGrp="1"/>
          </p:cNvSpPr>
          <p:nvPr>
            <p:ph type="ftr" sz="quarter" idx="11"/>
          </p:nvPr>
        </p:nvSpPr>
        <p:spPr/>
        <p:txBody>
          <a:bodyPr/>
          <a:lstStyle/>
          <a:p>
            <a:endParaRPr lang="de-DE" dirty="0"/>
          </a:p>
        </p:txBody>
      </p:sp>
      <p:sp>
        <p:nvSpPr>
          <p:cNvPr id="10" name="Foliennummernplatzhalter 9">
            <a:extLst>
              <a:ext uri="{FF2B5EF4-FFF2-40B4-BE49-F238E27FC236}">
                <a16:creationId xmlns:a16="http://schemas.microsoft.com/office/drawing/2014/main" id="{44728AAD-484A-A445-FF06-D5516CC182F8}"/>
              </a:ext>
            </a:extLst>
          </p:cNvPr>
          <p:cNvSpPr>
            <a:spLocks noGrp="1"/>
          </p:cNvSpPr>
          <p:nvPr>
            <p:ph type="sldNum" sz="quarter" idx="12"/>
          </p:nvPr>
        </p:nvSpPr>
        <p:spPr/>
        <p:txBody>
          <a:bodyPr/>
          <a:lstStyle/>
          <a:p>
            <a:fld id="{C2571F0E-BA57-4409-A3A5-945CC828A36E}" type="slidenum">
              <a:rPr lang="de-DE" smtClean="0"/>
              <a:pPr/>
              <a:t>‹Nr.›</a:t>
            </a:fld>
            <a:endParaRPr lang="de-DE" dirty="0"/>
          </a:p>
        </p:txBody>
      </p:sp>
      <p:sp>
        <p:nvSpPr>
          <p:cNvPr id="3" name="Diagrammplatzhalter 4">
            <a:extLst>
              <a:ext uri="{FF2B5EF4-FFF2-40B4-BE49-F238E27FC236}">
                <a16:creationId xmlns:a16="http://schemas.microsoft.com/office/drawing/2014/main" id="{9825D48E-9B5A-7324-51C8-CCE3F77DFF75}"/>
              </a:ext>
            </a:extLst>
          </p:cNvPr>
          <p:cNvSpPr>
            <a:spLocks noGrp="1"/>
          </p:cNvSpPr>
          <p:nvPr>
            <p:ph type="chart" sz="quarter" idx="15"/>
          </p:nvPr>
        </p:nvSpPr>
        <p:spPr>
          <a:xfrm>
            <a:off x="442913" y="1881189"/>
            <a:ext cx="5400675" cy="4319586"/>
          </a:xfrm>
        </p:spPr>
        <p:txBody>
          <a:bodyPr/>
          <a:lstStyle/>
          <a:p>
            <a:r>
              <a:rPr lang="de-DE"/>
              <a:t>Diagramm durch Klicken auf Symbol hinzufügen</a:t>
            </a:r>
          </a:p>
        </p:txBody>
      </p:sp>
      <p:sp>
        <p:nvSpPr>
          <p:cNvPr id="6" name="Tabellenplatzhalter 5">
            <a:extLst>
              <a:ext uri="{FF2B5EF4-FFF2-40B4-BE49-F238E27FC236}">
                <a16:creationId xmlns:a16="http://schemas.microsoft.com/office/drawing/2014/main" id="{B878F67D-8A5E-8719-9EAD-817E3BD5D58A}"/>
              </a:ext>
            </a:extLst>
          </p:cNvPr>
          <p:cNvSpPr>
            <a:spLocks noGrp="1"/>
          </p:cNvSpPr>
          <p:nvPr>
            <p:ph type="tbl" sz="quarter" idx="16"/>
          </p:nvPr>
        </p:nvSpPr>
        <p:spPr>
          <a:xfrm>
            <a:off x="6383338" y="1881188"/>
            <a:ext cx="5400675" cy="4319587"/>
          </a:xfrm>
        </p:spPr>
        <p:txBody>
          <a:bodyPr/>
          <a:lstStyle/>
          <a:p>
            <a:r>
              <a:rPr lang="de-DE"/>
              <a:t>Tabelle durch Klicken auf Symbol hinzufügen</a:t>
            </a:r>
          </a:p>
        </p:txBody>
      </p:sp>
    </p:spTree>
    <p:extLst>
      <p:ext uri="{BB962C8B-B14F-4D97-AF65-F5344CB8AC3E}">
        <p14:creationId xmlns:p14="http://schemas.microsoft.com/office/powerpoint/2010/main" val="1141685957"/>
      </p:ext>
    </p:extLst>
  </p:cSld>
  <p:clrMapOvr>
    <a:masterClrMapping/>
  </p:clrMapOvr>
  <p:extLst mod="1">
    <p:ext uri="{DCECCB84-F9BA-43D5-87BE-67443E8EF086}">
      <p15:sldGuideLst xmlns:p15="http://schemas.microsoft.com/office/powerpoint/2012/main">
        <p15:guide id="1" pos="4021">
          <p15:clr>
            <a:srgbClr val="FBAE40"/>
          </p15:clr>
        </p15:guide>
        <p15:guide id="4" orient="horz" pos="1185">
          <p15:clr>
            <a:srgbClr val="FBAE40"/>
          </p15:clr>
        </p15:guide>
        <p15:guide id="5" pos="3681">
          <p15:clr>
            <a:srgbClr val="FBAE40"/>
          </p15:clr>
        </p15:guide>
        <p15:guide id="6" pos="279">
          <p15:clr>
            <a:srgbClr val="FBAE40"/>
          </p15:clr>
        </p15:guide>
        <p15:guide id="7" pos="7423">
          <p15:clr>
            <a:srgbClr val="FBAE40"/>
          </p15:clr>
        </p15:guide>
        <p15:guide id="8" orient="horz" pos="232">
          <p15:clr>
            <a:srgbClr val="FBAE40"/>
          </p15:clr>
        </p15:guide>
        <p15:guide id="9" orient="horz" pos="1071">
          <p15:clr>
            <a:srgbClr val="FBAE40"/>
          </p15:clr>
        </p15:guide>
        <p15:guide id="10" orient="horz" pos="3906">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p:cSld name="Grafik - Vollbild">
    <p:spTree>
      <p:nvGrpSpPr>
        <p:cNvPr id="1" name=""/>
        <p:cNvGrpSpPr/>
        <p:nvPr/>
      </p:nvGrpSpPr>
      <p:grpSpPr>
        <a:xfrm>
          <a:off x="0" y="0"/>
          <a:ext cx="0" cy="0"/>
          <a:chOff x="0" y="0"/>
          <a:chExt cx="0" cy="0"/>
        </a:xfrm>
      </p:grpSpPr>
      <p:sp>
        <p:nvSpPr>
          <p:cNvPr id="8" name="Bildplatzhalter 7">
            <a:extLst>
              <a:ext uri="{FF2B5EF4-FFF2-40B4-BE49-F238E27FC236}">
                <a16:creationId xmlns:a16="http://schemas.microsoft.com/office/drawing/2014/main" id="{CB29243D-F0F4-C387-9878-4F6B9CCCA5FC}"/>
              </a:ext>
            </a:extLst>
          </p:cNvPr>
          <p:cNvSpPr>
            <a:spLocks noGrp="1"/>
          </p:cNvSpPr>
          <p:nvPr>
            <p:ph type="pic" sz="quarter" idx="14"/>
          </p:nvPr>
        </p:nvSpPr>
        <p:spPr>
          <a:xfrm>
            <a:off x="0" y="0"/>
            <a:ext cx="12192000" cy="6858000"/>
          </a:xfrm>
        </p:spPr>
        <p:txBody>
          <a:bodyPr/>
          <a:lstStyle/>
          <a:p>
            <a:r>
              <a:rPr lang="de-DE"/>
              <a:t>Bild durch Klicken auf Symbol hinzufügen</a:t>
            </a:r>
          </a:p>
        </p:txBody>
      </p:sp>
      <p:sp>
        <p:nvSpPr>
          <p:cNvPr id="5" name="Datumsplatzhalter 4">
            <a:extLst>
              <a:ext uri="{FF2B5EF4-FFF2-40B4-BE49-F238E27FC236}">
                <a16:creationId xmlns:a16="http://schemas.microsoft.com/office/drawing/2014/main" id="{AD0F8B47-AB4B-D5CF-9E17-FEC86D3DEAE7}"/>
              </a:ext>
            </a:extLst>
          </p:cNvPr>
          <p:cNvSpPr>
            <a:spLocks noGrp="1"/>
          </p:cNvSpPr>
          <p:nvPr>
            <p:ph type="dt" sz="half" idx="10"/>
          </p:nvPr>
        </p:nvSpPr>
        <p:spPr/>
        <p:txBody>
          <a:bodyPr/>
          <a:lstStyle/>
          <a:p>
            <a:fld id="{9EA04A9C-6FA9-4136-B081-29D2925A77A9}" type="datetime1">
              <a:rPr lang="de-DE" smtClean="0"/>
              <a:t>02.11.2025</a:t>
            </a:fld>
            <a:endParaRPr lang="de-DE" dirty="0"/>
          </a:p>
        </p:txBody>
      </p:sp>
      <p:sp>
        <p:nvSpPr>
          <p:cNvPr id="6" name="Fußzeilenplatzhalter 5">
            <a:extLst>
              <a:ext uri="{FF2B5EF4-FFF2-40B4-BE49-F238E27FC236}">
                <a16:creationId xmlns:a16="http://schemas.microsoft.com/office/drawing/2014/main" id="{9B541BBE-4DA8-F563-0B31-0687A0BBAB56}"/>
              </a:ext>
            </a:extLst>
          </p:cNvPr>
          <p:cNvSpPr>
            <a:spLocks noGrp="1"/>
          </p:cNvSpPr>
          <p:nvPr>
            <p:ph type="ftr" sz="quarter" idx="11"/>
          </p:nvPr>
        </p:nvSpPr>
        <p:spPr/>
        <p:txBody>
          <a:bodyPr/>
          <a:lstStyle/>
          <a:p>
            <a:endParaRPr lang="de-DE" dirty="0"/>
          </a:p>
        </p:txBody>
      </p:sp>
      <p:sp>
        <p:nvSpPr>
          <p:cNvPr id="7" name="Foliennummernplatzhalter 6">
            <a:extLst>
              <a:ext uri="{FF2B5EF4-FFF2-40B4-BE49-F238E27FC236}">
                <a16:creationId xmlns:a16="http://schemas.microsoft.com/office/drawing/2014/main" id="{67C646BD-B5B7-07D4-6124-846ED9349027}"/>
              </a:ext>
            </a:extLst>
          </p:cNvPr>
          <p:cNvSpPr>
            <a:spLocks noGrp="1"/>
          </p:cNvSpPr>
          <p:nvPr>
            <p:ph type="sldNum" sz="quarter" idx="12"/>
          </p:nvPr>
        </p:nvSpPr>
        <p:spPr/>
        <p:txBody>
          <a:bodyPr/>
          <a:lstStyle/>
          <a:p>
            <a:fld id="{C2571F0E-BA57-4409-A3A5-945CC828A36E}" type="slidenum">
              <a:rPr lang="de-DE" smtClean="0"/>
              <a:pPr/>
              <a:t>‹Nr.›</a:t>
            </a:fld>
            <a:endParaRPr lang="de-DE" dirty="0"/>
          </a:p>
        </p:txBody>
      </p:sp>
      <p:pic>
        <p:nvPicPr>
          <p:cNvPr id="9" name="Wortmarke">
            <a:extLst>
              <a:ext uri="{FF2B5EF4-FFF2-40B4-BE49-F238E27FC236}">
                <a16:creationId xmlns:a16="http://schemas.microsoft.com/office/drawing/2014/main" id="{7C06B58E-8151-74FB-9F85-B78E89241F1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2" cstate="print">
            <a:extLst>
              <a:ext uri="{28A0092B-C50C-407E-A947-70E740481C1C}">
                <a14:useLocalDpi xmlns:a14="http://schemas.microsoft.com/office/drawing/2010/main" val="0"/>
              </a:ext>
            </a:extLst>
          </a:blip>
          <a:stretch>
            <a:fillRect/>
          </a:stretch>
        </p:blipFill>
        <p:spPr>
          <a:xfrm>
            <a:off x="442800" y="6493236"/>
            <a:ext cx="1692000" cy="188637"/>
          </a:xfrm>
          <a:prstGeom prst="rect">
            <a:avLst/>
          </a:prstGeom>
        </p:spPr>
      </p:pic>
    </p:spTree>
    <p:extLst>
      <p:ext uri="{BB962C8B-B14F-4D97-AF65-F5344CB8AC3E}">
        <p14:creationId xmlns:p14="http://schemas.microsoft.com/office/powerpoint/2010/main" val="3413881574"/>
      </p:ext>
    </p:extLst>
  </p:cSld>
  <p:clrMapOvr>
    <a:masterClrMapping/>
  </p:clrMapOvr>
  <p:extLst mod="1">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Titel mit Fremdlogos">
    <p:bg>
      <p:bgPr>
        <a:solidFill>
          <a:schemeClr val="tx1"/>
        </a:solidFill>
        <a:effectLst/>
      </p:bgPr>
    </p:bg>
    <p:spTree>
      <p:nvGrpSpPr>
        <p:cNvPr id="1" name=""/>
        <p:cNvGrpSpPr/>
        <p:nvPr/>
      </p:nvGrpSpPr>
      <p:grpSpPr>
        <a:xfrm>
          <a:off x="0" y="0"/>
          <a:ext cx="0" cy="0"/>
          <a:chOff x="0" y="0"/>
          <a:chExt cx="0" cy="0"/>
        </a:xfrm>
      </p:grpSpPr>
      <p:pic>
        <p:nvPicPr>
          <p:cNvPr id="7" name="Grafik 6">
            <a:extLst>
              <a:ext uri="{FF2B5EF4-FFF2-40B4-BE49-F238E27FC236}">
                <a16:creationId xmlns:a16="http://schemas.microsoft.com/office/drawing/2014/main" id="{D87EEEFF-F197-DA39-3007-CE63560C1829}"/>
              </a:ext>
            </a:extLst>
          </p:cNvPr>
          <p:cNvPicPr>
            <a:picLocks noChangeAspect="1"/>
          </p:cNvPicPr>
          <p:nvPr/>
        </p:nvPicPr>
        <p:blipFill rotWithShape="1">
          <a:blip r:embed="rId2">
            <a:alphaModFix amt="20000"/>
          </a:blip>
          <a:srcRect b="9463"/>
          <a:stretch/>
        </p:blipFill>
        <p:spPr>
          <a:xfrm>
            <a:off x="4695296" y="373044"/>
            <a:ext cx="7162800" cy="6484956"/>
          </a:xfrm>
          <a:prstGeom prst="rect">
            <a:avLst/>
          </a:prstGeom>
        </p:spPr>
      </p:pic>
      <p:pic>
        <p:nvPicPr>
          <p:cNvPr id="5" name="Grafik 4">
            <a:extLst>
              <a:ext uri="{FF2B5EF4-FFF2-40B4-BE49-F238E27FC236}">
                <a16:creationId xmlns:a16="http://schemas.microsoft.com/office/drawing/2014/main" id="{89AB50A7-6D35-8AE8-82AA-4473662FC45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2912" y="374214"/>
            <a:ext cx="2808000" cy="313057"/>
          </a:xfrm>
          <a:prstGeom prst="rect">
            <a:avLst/>
          </a:prstGeom>
        </p:spPr>
      </p:pic>
      <p:sp>
        <p:nvSpPr>
          <p:cNvPr id="8" name="Textplatzhalter 7">
            <a:extLst>
              <a:ext uri="{FF2B5EF4-FFF2-40B4-BE49-F238E27FC236}">
                <a16:creationId xmlns:a16="http://schemas.microsoft.com/office/drawing/2014/main" id="{A56DFB73-932F-F00F-5C9B-46E7CB5DE70E}"/>
              </a:ext>
            </a:extLst>
          </p:cNvPr>
          <p:cNvSpPr>
            <a:spLocks noGrp="1"/>
          </p:cNvSpPr>
          <p:nvPr>
            <p:ph type="body" sz="quarter" idx="10"/>
          </p:nvPr>
        </p:nvSpPr>
        <p:spPr>
          <a:xfrm>
            <a:off x="442913" y="4848906"/>
            <a:ext cx="8100000" cy="1692000"/>
          </a:xfrm>
        </p:spPr>
        <p:txBody>
          <a:bodyPr anchor="b" anchorCtr="0"/>
          <a:lstStyle>
            <a:lvl1pPr marL="0" indent="0">
              <a:lnSpc>
                <a:spcPct val="100000"/>
              </a:lnSpc>
              <a:spcBef>
                <a:spcPts val="0"/>
              </a:spcBef>
              <a:spcAft>
                <a:spcPts val="0"/>
              </a:spcAft>
              <a:buNone/>
              <a:defRPr>
                <a:solidFill>
                  <a:schemeClr val="bg2"/>
                </a:solidFill>
                <a:latin typeface="Arial" panose="020B0604020202020204" pitchFamily="34" charset="0"/>
                <a:cs typeface="Arial" panose="020B0604020202020204" pitchFamily="34" charset="0"/>
              </a:defRPr>
            </a:lvl1pPr>
            <a:lvl2pPr marL="0" indent="0">
              <a:lnSpc>
                <a:spcPct val="100000"/>
              </a:lnSpc>
              <a:spcBef>
                <a:spcPts val="0"/>
              </a:spcBef>
              <a:spcAft>
                <a:spcPts val="0"/>
              </a:spcAft>
              <a:buNone/>
              <a:defRPr>
                <a:solidFill>
                  <a:schemeClr val="bg2"/>
                </a:solidFill>
                <a:latin typeface="Arial" panose="020B0604020202020204" pitchFamily="34" charset="0"/>
                <a:cs typeface="Arial" panose="020B0604020202020204" pitchFamily="34" charset="0"/>
              </a:defRPr>
            </a:lvl2pPr>
            <a:lvl3pPr marL="0" indent="0">
              <a:lnSpc>
                <a:spcPct val="100000"/>
              </a:lnSpc>
              <a:spcBef>
                <a:spcPts val="0"/>
              </a:spcBef>
              <a:spcAft>
                <a:spcPts val="0"/>
              </a:spcAft>
              <a:buNone/>
              <a:defRPr>
                <a:solidFill>
                  <a:schemeClr val="bg2"/>
                </a:solidFill>
                <a:latin typeface="Arial" panose="020B0604020202020204" pitchFamily="34" charset="0"/>
                <a:cs typeface="Arial" panose="020B0604020202020204" pitchFamily="34" charset="0"/>
              </a:defRPr>
            </a:lvl3pPr>
            <a:lvl4pPr marL="0" indent="0">
              <a:lnSpc>
                <a:spcPct val="100000"/>
              </a:lnSpc>
              <a:spcBef>
                <a:spcPts val="0"/>
              </a:spcBef>
              <a:spcAft>
                <a:spcPts val="0"/>
              </a:spcAft>
              <a:buNone/>
              <a:defRPr>
                <a:solidFill>
                  <a:schemeClr val="bg2"/>
                </a:solidFill>
                <a:latin typeface="Arial" panose="020B0604020202020204" pitchFamily="34" charset="0"/>
                <a:cs typeface="Arial" panose="020B0604020202020204" pitchFamily="34" charset="0"/>
              </a:defRPr>
            </a:lvl4pPr>
            <a:lvl5pPr marL="0" indent="0">
              <a:lnSpc>
                <a:spcPct val="100000"/>
              </a:lnSpc>
              <a:spcBef>
                <a:spcPts val="0"/>
              </a:spcBef>
              <a:spcAft>
                <a:spcPts val="0"/>
              </a:spcAft>
              <a:buNone/>
              <a:defRPr>
                <a:solidFill>
                  <a:schemeClr val="bg2"/>
                </a:solidFill>
                <a:latin typeface="Arial" panose="020B0604020202020204" pitchFamily="34" charset="0"/>
                <a:cs typeface="Arial" panose="020B0604020202020204" pitchFamily="34" charset="0"/>
              </a:defRPr>
            </a:lvl5pPr>
          </a:lstStyle>
          <a:p>
            <a:pPr lvl="0"/>
            <a:r>
              <a:rPr lang="de-DE"/>
              <a:t>Formatvorlagen des Textmasters bearbeiten</a:t>
            </a:r>
          </a:p>
        </p:txBody>
      </p:sp>
      <p:sp>
        <p:nvSpPr>
          <p:cNvPr id="6" name="Rechteck 5">
            <a:extLst>
              <a:ext uri="{FF2B5EF4-FFF2-40B4-BE49-F238E27FC236}">
                <a16:creationId xmlns:a16="http://schemas.microsoft.com/office/drawing/2014/main" id="{A1B2E311-891A-6139-1517-C0FB65EECF19}"/>
              </a:ext>
              <a:ext uri="{C183D7F6-B498-43B3-948B-1728B52AA6E4}">
                <adec:decorative xmlns:adec="http://schemas.microsoft.com/office/drawing/2017/decorative" val="1"/>
              </a:ext>
            </a:extLst>
          </p:cNvPr>
          <p:cNvSpPr/>
          <p:nvPr/>
        </p:nvSpPr>
        <p:spPr bwMode="black">
          <a:xfrm>
            <a:off x="8975725" y="0"/>
            <a:ext cx="3216275"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itel 1">
            <a:extLst>
              <a:ext uri="{FF2B5EF4-FFF2-40B4-BE49-F238E27FC236}">
                <a16:creationId xmlns:a16="http://schemas.microsoft.com/office/drawing/2014/main" id="{4DE1F60B-AB84-B8C0-78FD-0AC04934446C}"/>
              </a:ext>
            </a:extLst>
          </p:cNvPr>
          <p:cNvSpPr>
            <a:spLocks noGrp="1"/>
          </p:cNvSpPr>
          <p:nvPr>
            <p:ph type="ctrTitle"/>
          </p:nvPr>
        </p:nvSpPr>
        <p:spPr>
          <a:xfrm>
            <a:off x="442912" y="1881188"/>
            <a:ext cx="8100000" cy="1440000"/>
          </a:xfrm>
        </p:spPr>
        <p:txBody>
          <a:bodyPr anchor="t" anchorCtr="0"/>
          <a:lstStyle>
            <a:lvl1pPr algn="l">
              <a:lnSpc>
                <a:spcPct val="100000"/>
              </a:lnSpc>
              <a:defRPr sz="4800">
                <a:solidFill>
                  <a:schemeClr val="bg1"/>
                </a:solidFill>
              </a:defRPr>
            </a:lvl1pPr>
          </a:lstStyle>
          <a:p>
            <a:r>
              <a:rPr lang="de-DE"/>
              <a:t>Titelmasterformat durch Klicken bearbeiten</a:t>
            </a:r>
            <a:endParaRPr lang="de-DE" dirty="0"/>
          </a:p>
        </p:txBody>
      </p:sp>
      <p:sp>
        <p:nvSpPr>
          <p:cNvPr id="3" name="Untertitel 2">
            <a:extLst>
              <a:ext uri="{FF2B5EF4-FFF2-40B4-BE49-F238E27FC236}">
                <a16:creationId xmlns:a16="http://schemas.microsoft.com/office/drawing/2014/main" id="{82F6E72D-E2CD-2B17-1692-0088D3E8DBE7}"/>
              </a:ext>
            </a:extLst>
          </p:cNvPr>
          <p:cNvSpPr>
            <a:spLocks noGrp="1"/>
          </p:cNvSpPr>
          <p:nvPr>
            <p:ph type="subTitle" idx="1"/>
          </p:nvPr>
        </p:nvSpPr>
        <p:spPr>
          <a:xfrm>
            <a:off x="442913" y="3429000"/>
            <a:ext cx="8100000" cy="972000"/>
          </a:xfrm>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Formatvorlage des Untertitelmasters durch Klicken bearbeiten</a:t>
            </a:r>
            <a:endParaRPr lang="de-DE" dirty="0"/>
          </a:p>
        </p:txBody>
      </p:sp>
      <p:sp>
        <p:nvSpPr>
          <p:cNvPr id="9" name="Bildplatzhalter 8">
            <a:extLst>
              <a:ext uri="{FF2B5EF4-FFF2-40B4-BE49-F238E27FC236}">
                <a16:creationId xmlns:a16="http://schemas.microsoft.com/office/drawing/2014/main" id="{FEB8D6A9-31C7-629A-4A9B-016730CD72AB}"/>
              </a:ext>
            </a:extLst>
          </p:cNvPr>
          <p:cNvSpPr>
            <a:spLocks noGrp="1"/>
          </p:cNvSpPr>
          <p:nvPr>
            <p:ph type="pic" sz="quarter" idx="11"/>
          </p:nvPr>
        </p:nvSpPr>
        <p:spPr bwMode="white">
          <a:xfrm>
            <a:off x="9299575" y="838800"/>
            <a:ext cx="1800000" cy="900000"/>
          </a:xfrm>
        </p:spPr>
        <p:txBody>
          <a:bodyPr/>
          <a:lstStyle>
            <a:lvl1pPr>
              <a:defRPr>
                <a:solidFill>
                  <a:schemeClr val="accent1"/>
                </a:solidFill>
              </a:defRPr>
            </a:lvl1pPr>
          </a:lstStyle>
          <a:p>
            <a:r>
              <a:rPr lang="de-DE"/>
              <a:t>Bild durch Klicken auf Symbol hinzufügen</a:t>
            </a:r>
            <a:endParaRPr lang="de-DE" dirty="0"/>
          </a:p>
        </p:txBody>
      </p:sp>
      <p:sp>
        <p:nvSpPr>
          <p:cNvPr id="10" name="Bildplatzhalter 8" descr="Fremdlogo 2">
            <a:extLst>
              <a:ext uri="{FF2B5EF4-FFF2-40B4-BE49-F238E27FC236}">
                <a16:creationId xmlns:a16="http://schemas.microsoft.com/office/drawing/2014/main" id="{8ACB8E74-7671-A519-DDB5-63BF9E52DA0B}"/>
              </a:ext>
            </a:extLst>
          </p:cNvPr>
          <p:cNvSpPr>
            <a:spLocks noGrp="1"/>
          </p:cNvSpPr>
          <p:nvPr>
            <p:ph type="pic" sz="quarter" idx="12"/>
          </p:nvPr>
        </p:nvSpPr>
        <p:spPr bwMode="white">
          <a:xfrm>
            <a:off x="9299575" y="2044800"/>
            <a:ext cx="1800000" cy="900000"/>
          </a:xfrm>
        </p:spPr>
        <p:txBody>
          <a:bodyPr/>
          <a:lstStyle>
            <a:lvl1pPr>
              <a:defRPr>
                <a:solidFill>
                  <a:schemeClr val="accent1"/>
                </a:solidFill>
              </a:defRPr>
            </a:lvl1pPr>
          </a:lstStyle>
          <a:p>
            <a:r>
              <a:rPr lang="de-DE"/>
              <a:t>Bild durch Klicken auf Symbol hinzufügen</a:t>
            </a:r>
            <a:endParaRPr lang="de-DE" dirty="0"/>
          </a:p>
        </p:txBody>
      </p:sp>
      <p:sp>
        <p:nvSpPr>
          <p:cNvPr id="11" name="Bildplatzhalter 8" descr="Fremdlogo 3">
            <a:extLst>
              <a:ext uri="{FF2B5EF4-FFF2-40B4-BE49-F238E27FC236}">
                <a16:creationId xmlns:a16="http://schemas.microsoft.com/office/drawing/2014/main" id="{AB46DBD7-F20A-3546-6D58-CF03E2F9024E}"/>
              </a:ext>
            </a:extLst>
          </p:cNvPr>
          <p:cNvSpPr>
            <a:spLocks noGrp="1"/>
          </p:cNvSpPr>
          <p:nvPr>
            <p:ph type="pic" sz="quarter" idx="13"/>
          </p:nvPr>
        </p:nvSpPr>
        <p:spPr bwMode="white">
          <a:xfrm>
            <a:off x="9299575" y="3250800"/>
            <a:ext cx="1800000" cy="900000"/>
          </a:xfrm>
        </p:spPr>
        <p:txBody>
          <a:bodyPr/>
          <a:lstStyle>
            <a:lvl1pPr>
              <a:defRPr>
                <a:solidFill>
                  <a:schemeClr val="accent1"/>
                </a:solidFill>
              </a:defRPr>
            </a:lvl1pPr>
          </a:lstStyle>
          <a:p>
            <a:r>
              <a:rPr lang="de-DE"/>
              <a:t>Bild durch Klicken auf Symbol hinzufügen</a:t>
            </a:r>
            <a:endParaRPr lang="de-DE" dirty="0"/>
          </a:p>
        </p:txBody>
      </p:sp>
      <p:sp>
        <p:nvSpPr>
          <p:cNvPr id="12" name="Bildplatzhalter 8" descr="Fremdlogo 4">
            <a:extLst>
              <a:ext uri="{FF2B5EF4-FFF2-40B4-BE49-F238E27FC236}">
                <a16:creationId xmlns:a16="http://schemas.microsoft.com/office/drawing/2014/main" id="{BBFB484B-BF8E-D0CE-E5B0-DAEC5F8128C5}"/>
              </a:ext>
            </a:extLst>
          </p:cNvPr>
          <p:cNvSpPr>
            <a:spLocks noGrp="1"/>
          </p:cNvSpPr>
          <p:nvPr>
            <p:ph type="pic" sz="quarter" idx="14"/>
          </p:nvPr>
        </p:nvSpPr>
        <p:spPr bwMode="white">
          <a:xfrm>
            <a:off x="9299575" y="4456800"/>
            <a:ext cx="1800000" cy="900000"/>
          </a:xfrm>
        </p:spPr>
        <p:txBody>
          <a:bodyPr/>
          <a:lstStyle>
            <a:lvl1pPr>
              <a:defRPr>
                <a:solidFill>
                  <a:schemeClr val="accent1"/>
                </a:solidFill>
              </a:defRPr>
            </a:lvl1pPr>
          </a:lstStyle>
          <a:p>
            <a:r>
              <a:rPr lang="de-DE"/>
              <a:t>Bild durch Klicken auf Symbol hinzufügen</a:t>
            </a:r>
            <a:endParaRPr lang="de-DE" dirty="0"/>
          </a:p>
        </p:txBody>
      </p:sp>
      <p:sp>
        <p:nvSpPr>
          <p:cNvPr id="15" name="Textplatzhalter 14" descr="Fremdlogo 1">
            <a:extLst>
              <a:ext uri="{FF2B5EF4-FFF2-40B4-BE49-F238E27FC236}">
                <a16:creationId xmlns:a16="http://schemas.microsoft.com/office/drawing/2014/main" id="{7123E8E8-BC97-5DA7-DA4A-FFC2BDD84D68}"/>
              </a:ext>
            </a:extLst>
          </p:cNvPr>
          <p:cNvSpPr>
            <a:spLocks noGrp="1"/>
          </p:cNvSpPr>
          <p:nvPr>
            <p:ph type="body" sz="quarter" idx="15"/>
          </p:nvPr>
        </p:nvSpPr>
        <p:spPr bwMode="white">
          <a:xfrm>
            <a:off x="9299574" y="368300"/>
            <a:ext cx="2557463" cy="298450"/>
          </a:xfrm>
        </p:spPr>
        <p:txBody>
          <a:bodyPr/>
          <a:lstStyle>
            <a:lvl1pPr marL="0" indent="0">
              <a:lnSpc>
                <a:spcPct val="100000"/>
              </a:lnSpc>
              <a:spcBef>
                <a:spcPts val="0"/>
              </a:spcBef>
              <a:buNone/>
              <a:defRPr sz="1400">
                <a:solidFill>
                  <a:schemeClr val="accent1"/>
                </a:solidFill>
                <a:latin typeface="Arial" panose="020B0604020202020204" pitchFamily="34" charset="0"/>
                <a:cs typeface="Arial" panose="020B0604020202020204" pitchFamily="34" charset="0"/>
              </a:defRPr>
            </a:lvl1pPr>
            <a:lvl2pPr marL="504000" indent="0">
              <a:lnSpc>
                <a:spcPct val="100000"/>
              </a:lnSpc>
              <a:buNone/>
              <a:defRPr sz="1400">
                <a:solidFill>
                  <a:schemeClr val="bg2"/>
                </a:solidFill>
                <a:latin typeface="Arial" panose="020B0604020202020204" pitchFamily="34" charset="0"/>
                <a:cs typeface="Arial" panose="020B0604020202020204" pitchFamily="34" charset="0"/>
              </a:defRPr>
            </a:lvl2pPr>
            <a:lvl3pPr marL="864000" indent="0">
              <a:lnSpc>
                <a:spcPct val="100000"/>
              </a:lnSpc>
              <a:buNone/>
              <a:defRPr sz="1400">
                <a:solidFill>
                  <a:schemeClr val="bg2"/>
                </a:solidFill>
                <a:latin typeface="Arial" panose="020B0604020202020204" pitchFamily="34" charset="0"/>
                <a:cs typeface="Arial" panose="020B0604020202020204" pitchFamily="34" charset="0"/>
              </a:defRPr>
            </a:lvl3pPr>
            <a:lvl4pPr marL="1224000" indent="0">
              <a:lnSpc>
                <a:spcPct val="100000"/>
              </a:lnSpc>
              <a:buNone/>
              <a:defRPr sz="1400">
                <a:solidFill>
                  <a:schemeClr val="bg2"/>
                </a:solidFill>
                <a:latin typeface="Arial" panose="020B0604020202020204" pitchFamily="34" charset="0"/>
                <a:cs typeface="Arial" panose="020B0604020202020204" pitchFamily="34" charset="0"/>
              </a:defRPr>
            </a:lvl4pPr>
            <a:lvl5pPr marL="1584000" indent="0">
              <a:lnSpc>
                <a:spcPct val="100000"/>
              </a:lnSpc>
              <a:buNone/>
              <a:defRPr sz="1400">
                <a:solidFill>
                  <a:schemeClr val="bg2"/>
                </a:solidFill>
                <a:latin typeface="Arial" panose="020B0604020202020204" pitchFamily="34" charset="0"/>
                <a:cs typeface="Arial" panose="020B0604020202020204" pitchFamily="34" charset="0"/>
              </a:defRPr>
            </a:lvl5p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4" name="Bildplatzhalter 8" descr="Fremdlogo 4">
            <a:extLst>
              <a:ext uri="{FF2B5EF4-FFF2-40B4-BE49-F238E27FC236}">
                <a16:creationId xmlns:a16="http://schemas.microsoft.com/office/drawing/2014/main" id="{6259E0E4-F492-F013-D3DD-30D1AD8D763E}"/>
              </a:ext>
            </a:extLst>
          </p:cNvPr>
          <p:cNvSpPr>
            <a:spLocks noGrp="1"/>
          </p:cNvSpPr>
          <p:nvPr>
            <p:ph type="pic" sz="quarter" idx="16"/>
          </p:nvPr>
        </p:nvSpPr>
        <p:spPr bwMode="white">
          <a:xfrm>
            <a:off x="9299575" y="5661138"/>
            <a:ext cx="1800000" cy="900000"/>
          </a:xfrm>
        </p:spPr>
        <p:txBody>
          <a:bodyPr/>
          <a:lstStyle>
            <a:lvl1pPr>
              <a:defRPr>
                <a:solidFill>
                  <a:schemeClr val="accent1"/>
                </a:solidFill>
              </a:defRPr>
            </a:lvl1pPr>
          </a:lstStyle>
          <a:p>
            <a:r>
              <a:rPr lang="de-DE"/>
              <a:t>Bild durch Klicken auf Symbol hinzufügen</a:t>
            </a:r>
            <a:endParaRPr lang="de-DE" dirty="0"/>
          </a:p>
        </p:txBody>
      </p:sp>
    </p:spTree>
    <p:extLst>
      <p:ext uri="{BB962C8B-B14F-4D97-AF65-F5344CB8AC3E}">
        <p14:creationId xmlns:p14="http://schemas.microsoft.com/office/powerpoint/2010/main" val="3842502273"/>
      </p:ext>
    </p:extLst>
  </p:cSld>
  <p:clrMapOvr>
    <a:masterClrMapping/>
  </p:clrMapOvr>
  <p:extLst>
    <p:ext uri="{DCECCB84-F9BA-43D5-87BE-67443E8EF086}">
      <p15:sldGuideLst xmlns:p15="http://schemas.microsoft.com/office/powerpoint/2012/main">
        <p15:guide id="2" pos="5858">
          <p15:clr>
            <a:srgbClr val="FBAE40"/>
          </p15:clr>
        </p15:guide>
        <p15:guide id="5" orient="horz" pos="2160">
          <p15:clr>
            <a:srgbClr val="FBAE40"/>
          </p15:clr>
        </p15:guide>
        <p15:guide id="6" orient="horz" pos="1185">
          <p15:clr>
            <a:srgbClr val="FBAE40"/>
          </p15:clr>
        </p15:guide>
        <p15:guide id="7" pos="279">
          <p15:clr>
            <a:srgbClr val="FBAE40"/>
          </p15:clr>
        </p15:guide>
        <p15:guide id="8" orient="horz" pos="2092">
          <p15:clr>
            <a:srgbClr val="FBAE40"/>
          </p15:clr>
        </p15:guide>
        <p15:guide id="9" orient="horz" pos="2772">
          <p15:clr>
            <a:srgbClr val="FBAE40"/>
          </p15:clr>
        </p15:guide>
        <p15:guide id="10" orient="horz" pos="3045">
          <p15:clr>
            <a:srgbClr val="FBAE40"/>
          </p15:clr>
        </p15:guide>
        <p15:guide id="12" orient="horz" pos="4133">
          <p15:clr>
            <a:srgbClr val="FBAE40"/>
          </p15:clr>
        </p15:guide>
        <p15:guide id="13" pos="5382">
          <p15:clr>
            <a:srgbClr val="FBAE40"/>
          </p15:clr>
        </p15:guide>
        <p15:guide id="14" pos="7469">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Grafik und eine Infobox">
    <p:spTree>
      <p:nvGrpSpPr>
        <p:cNvPr id="1" name=""/>
        <p:cNvGrpSpPr/>
        <p:nvPr/>
      </p:nvGrpSpPr>
      <p:grpSpPr>
        <a:xfrm>
          <a:off x="0" y="0"/>
          <a:ext cx="0" cy="0"/>
          <a:chOff x="0" y="0"/>
          <a:chExt cx="0" cy="0"/>
        </a:xfrm>
      </p:grpSpPr>
      <p:sp>
        <p:nvSpPr>
          <p:cNvPr id="4" name="Bildplatzhalter 3">
            <a:extLst>
              <a:ext uri="{FF2B5EF4-FFF2-40B4-BE49-F238E27FC236}">
                <a16:creationId xmlns:a16="http://schemas.microsoft.com/office/drawing/2014/main" id="{2ADC51BD-7435-2059-EE97-80FAC770A6C4}"/>
              </a:ext>
            </a:extLst>
          </p:cNvPr>
          <p:cNvSpPr>
            <a:spLocks noGrp="1"/>
          </p:cNvSpPr>
          <p:nvPr>
            <p:ph type="pic" sz="quarter" idx="14"/>
          </p:nvPr>
        </p:nvSpPr>
        <p:spPr>
          <a:xfrm>
            <a:off x="3251200" y="1881187"/>
            <a:ext cx="8940800" cy="4976813"/>
          </a:xfrm>
        </p:spPr>
        <p:txBody>
          <a:bodyPr/>
          <a:lstStyle/>
          <a:p>
            <a:r>
              <a:rPr lang="de-DE"/>
              <a:t>Bild durch Klicken auf Symbol hinzufügen</a:t>
            </a:r>
            <a:endParaRPr lang="de-DE" dirty="0"/>
          </a:p>
        </p:txBody>
      </p:sp>
      <p:sp>
        <p:nvSpPr>
          <p:cNvPr id="2" name="Titel 1">
            <a:extLst>
              <a:ext uri="{FF2B5EF4-FFF2-40B4-BE49-F238E27FC236}">
                <a16:creationId xmlns:a16="http://schemas.microsoft.com/office/drawing/2014/main" id="{5B15478F-B967-3139-E427-AF9BE630C0EC}"/>
              </a:ext>
            </a:extLst>
          </p:cNvPr>
          <p:cNvSpPr>
            <a:spLocks noGrp="1"/>
          </p:cNvSpPr>
          <p:nvPr>
            <p:ph type="title"/>
          </p:nvPr>
        </p:nvSpPr>
        <p:spPr/>
        <p:txBody>
          <a:bodyPr/>
          <a:lstStyle/>
          <a:p>
            <a:r>
              <a:rPr lang="de-DE"/>
              <a:t>Titelmasterformat durch Klicken bearbeiten</a:t>
            </a:r>
          </a:p>
        </p:txBody>
      </p:sp>
      <p:sp>
        <p:nvSpPr>
          <p:cNvPr id="8" name="Datumsplatzhalter 7">
            <a:extLst>
              <a:ext uri="{FF2B5EF4-FFF2-40B4-BE49-F238E27FC236}">
                <a16:creationId xmlns:a16="http://schemas.microsoft.com/office/drawing/2014/main" id="{A8C80D60-F0DD-3ACE-3664-35CD746A3338}"/>
              </a:ext>
            </a:extLst>
          </p:cNvPr>
          <p:cNvSpPr>
            <a:spLocks noGrp="1"/>
          </p:cNvSpPr>
          <p:nvPr>
            <p:ph type="dt" sz="half" idx="10"/>
          </p:nvPr>
        </p:nvSpPr>
        <p:spPr/>
        <p:txBody>
          <a:bodyPr/>
          <a:lstStyle/>
          <a:p>
            <a:fld id="{A4365339-0A9D-4730-B029-26C380FE3D91}" type="datetime1">
              <a:rPr lang="de-DE" smtClean="0"/>
              <a:t>02.11.2025</a:t>
            </a:fld>
            <a:endParaRPr lang="de-DE" dirty="0"/>
          </a:p>
        </p:txBody>
      </p:sp>
      <p:sp>
        <p:nvSpPr>
          <p:cNvPr id="9" name="Fußzeilenplatzhalter 8">
            <a:extLst>
              <a:ext uri="{FF2B5EF4-FFF2-40B4-BE49-F238E27FC236}">
                <a16:creationId xmlns:a16="http://schemas.microsoft.com/office/drawing/2014/main" id="{187699E5-391A-EBED-6876-81C679E274C6}"/>
              </a:ext>
            </a:extLst>
          </p:cNvPr>
          <p:cNvSpPr>
            <a:spLocks noGrp="1"/>
          </p:cNvSpPr>
          <p:nvPr>
            <p:ph type="ftr" sz="quarter" idx="11"/>
          </p:nvPr>
        </p:nvSpPr>
        <p:spPr/>
        <p:txBody>
          <a:bodyPr/>
          <a:lstStyle/>
          <a:p>
            <a:endParaRPr lang="de-DE" dirty="0"/>
          </a:p>
        </p:txBody>
      </p:sp>
      <p:sp>
        <p:nvSpPr>
          <p:cNvPr id="10" name="Foliennummernplatzhalter 9">
            <a:extLst>
              <a:ext uri="{FF2B5EF4-FFF2-40B4-BE49-F238E27FC236}">
                <a16:creationId xmlns:a16="http://schemas.microsoft.com/office/drawing/2014/main" id="{44728AAD-484A-A445-FF06-D5516CC182F8}"/>
              </a:ext>
            </a:extLst>
          </p:cNvPr>
          <p:cNvSpPr>
            <a:spLocks noGrp="1"/>
          </p:cNvSpPr>
          <p:nvPr>
            <p:ph type="sldNum" sz="quarter" idx="12"/>
          </p:nvPr>
        </p:nvSpPr>
        <p:spPr/>
        <p:txBody>
          <a:bodyPr/>
          <a:lstStyle/>
          <a:p>
            <a:fld id="{C2571F0E-BA57-4409-A3A5-945CC828A36E}" type="slidenum">
              <a:rPr lang="de-DE" smtClean="0"/>
              <a:pPr/>
              <a:t>‹Nr.›</a:t>
            </a:fld>
            <a:endParaRPr lang="de-DE" dirty="0"/>
          </a:p>
        </p:txBody>
      </p:sp>
      <p:sp>
        <p:nvSpPr>
          <p:cNvPr id="6" name="Textplatzhalter 5">
            <a:extLst>
              <a:ext uri="{FF2B5EF4-FFF2-40B4-BE49-F238E27FC236}">
                <a16:creationId xmlns:a16="http://schemas.microsoft.com/office/drawing/2014/main" id="{ACF61B28-96F4-956D-110E-D70D7542BB92}"/>
              </a:ext>
            </a:extLst>
          </p:cNvPr>
          <p:cNvSpPr>
            <a:spLocks noGrp="1"/>
          </p:cNvSpPr>
          <p:nvPr>
            <p:ph type="body" sz="quarter" idx="13"/>
          </p:nvPr>
        </p:nvSpPr>
        <p:spPr>
          <a:xfrm>
            <a:off x="442912" y="1881189"/>
            <a:ext cx="2520000" cy="4319586"/>
          </a:xfrm>
        </p:spPr>
        <p:txBody>
          <a:bodyPr/>
          <a:lstStyle>
            <a:lvl1pPr marL="0" indent="0">
              <a:lnSpc>
                <a:spcPts val="2000"/>
              </a:lnSpc>
              <a:spcBef>
                <a:spcPts val="0"/>
              </a:spcBef>
              <a:buFontTx/>
              <a:buNone/>
              <a:defRPr sz="1400">
                <a:solidFill>
                  <a:schemeClr val="accent1"/>
                </a:solidFill>
              </a:defRPr>
            </a:lvl1pPr>
            <a:lvl2pPr marL="324000" indent="0">
              <a:lnSpc>
                <a:spcPts val="2000"/>
              </a:lnSpc>
              <a:spcBef>
                <a:spcPts val="0"/>
              </a:spcBef>
              <a:buFontTx/>
              <a:buNone/>
              <a:defRPr sz="1400">
                <a:solidFill>
                  <a:schemeClr val="bg2"/>
                </a:solidFill>
              </a:defRPr>
            </a:lvl2pPr>
            <a:lvl3pPr marL="684000" indent="0">
              <a:lnSpc>
                <a:spcPts val="2000"/>
              </a:lnSpc>
              <a:spcBef>
                <a:spcPts val="0"/>
              </a:spcBef>
              <a:buFontTx/>
              <a:buNone/>
              <a:defRPr sz="1400">
                <a:solidFill>
                  <a:schemeClr val="bg2"/>
                </a:solidFill>
              </a:defRPr>
            </a:lvl3pPr>
            <a:lvl4pPr marL="1044000" indent="0">
              <a:lnSpc>
                <a:spcPts val="2000"/>
              </a:lnSpc>
              <a:spcBef>
                <a:spcPts val="0"/>
              </a:spcBef>
              <a:buFontTx/>
              <a:buNone/>
              <a:defRPr sz="1400">
                <a:solidFill>
                  <a:schemeClr val="bg2"/>
                </a:solidFill>
              </a:defRPr>
            </a:lvl4pPr>
            <a:lvl5pPr marL="1404000" indent="0">
              <a:lnSpc>
                <a:spcPts val="2000"/>
              </a:lnSpc>
              <a:spcBef>
                <a:spcPts val="0"/>
              </a:spcBef>
              <a:buFontTx/>
              <a:buNone/>
              <a:defRPr sz="1400">
                <a:solidFill>
                  <a:schemeClr val="bg2"/>
                </a:solidFill>
              </a:defRPr>
            </a:lvl5p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de-DE" dirty="0"/>
          </a:p>
        </p:txBody>
      </p:sp>
    </p:spTree>
    <p:extLst>
      <p:ext uri="{BB962C8B-B14F-4D97-AF65-F5344CB8AC3E}">
        <p14:creationId xmlns:p14="http://schemas.microsoft.com/office/powerpoint/2010/main" val="3373814719"/>
      </p:ext>
    </p:extLst>
  </p:cSld>
  <p:clrMapOvr>
    <a:masterClrMapping/>
  </p:clrMapOvr>
  <p:extLst mod="1">
    <p:ext uri="{DCECCB84-F9BA-43D5-87BE-67443E8EF086}">
      <p15:sldGuideLst xmlns:p15="http://schemas.microsoft.com/office/powerpoint/2012/main">
        <p15:guide id="4" orient="horz" pos="1185">
          <p15:clr>
            <a:srgbClr val="FBAE40"/>
          </p15:clr>
        </p15:guide>
        <p15:guide id="5" pos="7423">
          <p15:clr>
            <a:srgbClr val="FBAE40"/>
          </p15:clr>
        </p15:guide>
        <p15:guide id="6" pos="279">
          <p15:clr>
            <a:srgbClr val="FBAE40"/>
          </p15:clr>
        </p15:guide>
        <p15:guide id="7" orient="horz" pos="1071">
          <p15:clr>
            <a:srgbClr val="FBAE40"/>
          </p15:clr>
        </p15:guide>
        <p15:guide id="8" orient="horz" pos="232">
          <p15:clr>
            <a:srgbClr val="FBAE40"/>
          </p15:clr>
        </p15:guide>
        <p15:guide id="9" orient="horz" pos="3906">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2 Grafiken">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B15478F-B967-3139-E427-AF9BE630C0EC}"/>
              </a:ext>
            </a:extLst>
          </p:cNvPr>
          <p:cNvSpPr>
            <a:spLocks noGrp="1"/>
          </p:cNvSpPr>
          <p:nvPr>
            <p:ph type="title"/>
          </p:nvPr>
        </p:nvSpPr>
        <p:spPr/>
        <p:txBody>
          <a:bodyPr/>
          <a:lstStyle/>
          <a:p>
            <a:r>
              <a:rPr lang="de-DE"/>
              <a:t>Titelmasterformat durch Klicken bearbeiten</a:t>
            </a:r>
          </a:p>
        </p:txBody>
      </p:sp>
      <p:sp>
        <p:nvSpPr>
          <p:cNvPr id="8" name="Datumsplatzhalter 7">
            <a:extLst>
              <a:ext uri="{FF2B5EF4-FFF2-40B4-BE49-F238E27FC236}">
                <a16:creationId xmlns:a16="http://schemas.microsoft.com/office/drawing/2014/main" id="{A8C80D60-F0DD-3ACE-3664-35CD746A3338}"/>
              </a:ext>
            </a:extLst>
          </p:cNvPr>
          <p:cNvSpPr>
            <a:spLocks noGrp="1"/>
          </p:cNvSpPr>
          <p:nvPr>
            <p:ph type="dt" sz="half" idx="10"/>
          </p:nvPr>
        </p:nvSpPr>
        <p:spPr/>
        <p:txBody>
          <a:bodyPr/>
          <a:lstStyle/>
          <a:p>
            <a:fld id="{39ABEA20-0044-457E-A254-B07B095291D2}" type="datetime1">
              <a:rPr lang="de-DE" smtClean="0"/>
              <a:t>02.11.2025</a:t>
            </a:fld>
            <a:endParaRPr lang="de-DE" dirty="0"/>
          </a:p>
        </p:txBody>
      </p:sp>
      <p:sp>
        <p:nvSpPr>
          <p:cNvPr id="9" name="Fußzeilenplatzhalter 8">
            <a:extLst>
              <a:ext uri="{FF2B5EF4-FFF2-40B4-BE49-F238E27FC236}">
                <a16:creationId xmlns:a16="http://schemas.microsoft.com/office/drawing/2014/main" id="{187699E5-391A-EBED-6876-81C679E274C6}"/>
              </a:ext>
            </a:extLst>
          </p:cNvPr>
          <p:cNvSpPr>
            <a:spLocks noGrp="1"/>
          </p:cNvSpPr>
          <p:nvPr>
            <p:ph type="ftr" sz="quarter" idx="11"/>
          </p:nvPr>
        </p:nvSpPr>
        <p:spPr/>
        <p:txBody>
          <a:bodyPr/>
          <a:lstStyle/>
          <a:p>
            <a:endParaRPr lang="de-DE" dirty="0"/>
          </a:p>
        </p:txBody>
      </p:sp>
      <p:sp>
        <p:nvSpPr>
          <p:cNvPr id="10" name="Foliennummernplatzhalter 9">
            <a:extLst>
              <a:ext uri="{FF2B5EF4-FFF2-40B4-BE49-F238E27FC236}">
                <a16:creationId xmlns:a16="http://schemas.microsoft.com/office/drawing/2014/main" id="{44728AAD-484A-A445-FF06-D5516CC182F8}"/>
              </a:ext>
            </a:extLst>
          </p:cNvPr>
          <p:cNvSpPr>
            <a:spLocks noGrp="1"/>
          </p:cNvSpPr>
          <p:nvPr>
            <p:ph type="sldNum" sz="quarter" idx="12"/>
          </p:nvPr>
        </p:nvSpPr>
        <p:spPr/>
        <p:txBody>
          <a:bodyPr/>
          <a:lstStyle/>
          <a:p>
            <a:fld id="{C2571F0E-BA57-4409-A3A5-945CC828A36E}" type="slidenum">
              <a:rPr lang="de-DE" smtClean="0"/>
              <a:pPr/>
              <a:t>‹Nr.›</a:t>
            </a:fld>
            <a:endParaRPr lang="de-DE" dirty="0"/>
          </a:p>
        </p:txBody>
      </p:sp>
      <p:sp>
        <p:nvSpPr>
          <p:cNvPr id="5" name="Bildplatzhalter 4">
            <a:extLst>
              <a:ext uri="{FF2B5EF4-FFF2-40B4-BE49-F238E27FC236}">
                <a16:creationId xmlns:a16="http://schemas.microsoft.com/office/drawing/2014/main" id="{7C15097B-8F8C-825A-0A9F-94BB153CF1C3}"/>
              </a:ext>
            </a:extLst>
          </p:cNvPr>
          <p:cNvSpPr>
            <a:spLocks noGrp="1"/>
          </p:cNvSpPr>
          <p:nvPr>
            <p:ph type="pic" sz="quarter" idx="13"/>
          </p:nvPr>
        </p:nvSpPr>
        <p:spPr>
          <a:xfrm>
            <a:off x="442913" y="1881188"/>
            <a:ext cx="5581650" cy="3600000"/>
          </a:xfrm>
        </p:spPr>
        <p:txBody>
          <a:bodyPr/>
          <a:lstStyle/>
          <a:p>
            <a:r>
              <a:rPr lang="de-DE"/>
              <a:t>Bild durch Klicken auf Symbol hinzufügen</a:t>
            </a:r>
          </a:p>
        </p:txBody>
      </p:sp>
      <p:sp>
        <p:nvSpPr>
          <p:cNvPr id="11" name="Bildplatzhalter 10">
            <a:extLst>
              <a:ext uri="{FF2B5EF4-FFF2-40B4-BE49-F238E27FC236}">
                <a16:creationId xmlns:a16="http://schemas.microsoft.com/office/drawing/2014/main" id="{22A9900D-FD67-D411-B884-7BCDDCC47654}"/>
              </a:ext>
            </a:extLst>
          </p:cNvPr>
          <p:cNvSpPr>
            <a:spLocks noGrp="1"/>
          </p:cNvSpPr>
          <p:nvPr>
            <p:ph type="pic" sz="quarter" idx="14"/>
          </p:nvPr>
        </p:nvSpPr>
        <p:spPr>
          <a:xfrm>
            <a:off x="6167437" y="1881187"/>
            <a:ext cx="5616575" cy="3600000"/>
          </a:xfrm>
        </p:spPr>
        <p:txBody>
          <a:bodyPr/>
          <a:lstStyle/>
          <a:p>
            <a:r>
              <a:rPr lang="de-DE"/>
              <a:t>Bild durch Klicken auf Symbol hinzufügen</a:t>
            </a:r>
          </a:p>
        </p:txBody>
      </p:sp>
      <p:sp>
        <p:nvSpPr>
          <p:cNvPr id="13" name="Textplatzhalter 12">
            <a:extLst>
              <a:ext uri="{FF2B5EF4-FFF2-40B4-BE49-F238E27FC236}">
                <a16:creationId xmlns:a16="http://schemas.microsoft.com/office/drawing/2014/main" id="{181E82B0-867C-907D-ADD7-43B470EE85EF}"/>
              </a:ext>
            </a:extLst>
          </p:cNvPr>
          <p:cNvSpPr>
            <a:spLocks noGrp="1"/>
          </p:cNvSpPr>
          <p:nvPr>
            <p:ph type="body" sz="quarter" idx="15"/>
          </p:nvPr>
        </p:nvSpPr>
        <p:spPr>
          <a:xfrm>
            <a:off x="442913" y="5589588"/>
            <a:ext cx="5581649" cy="611187"/>
          </a:xfrm>
        </p:spPr>
        <p:txBody>
          <a:bodyPr/>
          <a:lstStyle>
            <a:lvl1pPr marL="0" indent="0">
              <a:lnSpc>
                <a:spcPct val="100000"/>
              </a:lnSpc>
              <a:spcBef>
                <a:spcPts val="0"/>
              </a:spcBef>
              <a:buNone/>
              <a:defRPr sz="1500"/>
            </a:lvl1pPr>
            <a:lvl2pPr marL="324000" indent="0">
              <a:lnSpc>
                <a:spcPct val="100000"/>
              </a:lnSpc>
              <a:spcBef>
                <a:spcPts val="0"/>
              </a:spcBef>
              <a:buNone/>
              <a:defRPr sz="1500"/>
            </a:lvl2pPr>
            <a:lvl3pPr marL="684000" indent="0">
              <a:lnSpc>
                <a:spcPct val="100000"/>
              </a:lnSpc>
              <a:spcBef>
                <a:spcPts val="0"/>
              </a:spcBef>
              <a:buNone/>
              <a:defRPr sz="1500"/>
            </a:lvl3pPr>
            <a:lvl4pPr marL="1044000" indent="0">
              <a:lnSpc>
                <a:spcPct val="100000"/>
              </a:lnSpc>
              <a:spcBef>
                <a:spcPts val="0"/>
              </a:spcBef>
              <a:buNone/>
              <a:defRPr sz="1500"/>
            </a:lvl4pPr>
            <a:lvl5pPr marL="1404000" indent="0">
              <a:lnSpc>
                <a:spcPct val="100000"/>
              </a:lnSpc>
              <a:spcBef>
                <a:spcPts val="0"/>
              </a:spcBef>
              <a:buNone/>
              <a:defRPr sz="1500"/>
            </a:lvl5p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14" name="Textplatzhalter 12">
            <a:extLst>
              <a:ext uri="{FF2B5EF4-FFF2-40B4-BE49-F238E27FC236}">
                <a16:creationId xmlns:a16="http://schemas.microsoft.com/office/drawing/2014/main" id="{12D0081E-DB70-D166-1EEC-CFE0F328F27B}"/>
              </a:ext>
            </a:extLst>
          </p:cNvPr>
          <p:cNvSpPr>
            <a:spLocks noGrp="1"/>
          </p:cNvSpPr>
          <p:nvPr>
            <p:ph type="body" sz="quarter" idx="16"/>
          </p:nvPr>
        </p:nvSpPr>
        <p:spPr>
          <a:xfrm>
            <a:off x="6167438" y="5589588"/>
            <a:ext cx="5616575" cy="611187"/>
          </a:xfrm>
        </p:spPr>
        <p:txBody>
          <a:bodyPr/>
          <a:lstStyle>
            <a:lvl1pPr marL="0" indent="0">
              <a:lnSpc>
                <a:spcPct val="100000"/>
              </a:lnSpc>
              <a:spcBef>
                <a:spcPts val="0"/>
              </a:spcBef>
              <a:buNone/>
              <a:defRPr sz="1500"/>
            </a:lvl1pPr>
            <a:lvl2pPr marL="324000" indent="0">
              <a:lnSpc>
                <a:spcPct val="100000"/>
              </a:lnSpc>
              <a:spcBef>
                <a:spcPts val="0"/>
              </a:spcBef>
              <a:buNone/>
              <a:defRPr sz="1500"/>
            </a:lvl2pPr>
            <a:lvl3pPr marL="684000" indent="0">
              <a:lnSpc>
                <a:spcPct val="100000"/>
              </a:lnSpc>
              <a:spcBef>
                <a:spcPts val="0"/>
              </a:spcBef>
              <a:buNone/>
              <a:defRPr sz="1500"/>
            </a:lvl3pPr>
            <a:lvl4pPr marL="1044000" indent="0">
              <a:lnSpc>
                <a:spcPct val="100000"/>
              </a:lnSpc>
              <a:spcBef>
                <a:spcPts val="0"/>
              </a:spcBef>
              <a:buNone/>
              <a:defRPr sz="1500"/>
            </a:lvl4pPr>
            <a:lvl5pPr marL="1404000" indent="0">
              <a:lnSpc>
                <a:spcPct val="100000"/>
              </a:lnSpc>
              <a:spcBef>
                <a:spcPts val="0"/>
              </a:spcBef>
              <a:buNone/>
              <a:defRPr sz="1500"/>
            </a:lvl5p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de-DE" dirty="0"/>
          </a:p>
        </p:txBody>
      </p:sp>
    </p:spTree>
    <p:extLst>
      <p:ext uri="{BB962C8B-B14F-4D97-AF65-F5344CB8AC3E}">
        <p14:creationId xmlns:p14="http://schemas.microsoft.com/office/powerpoint/2010/main" val="3610743603"/>
      </p:ext>
    </p:extLst>
  </p:cSld>
  <p:clrMapOvr>
    <a:masterClrMapping/>
  </p:clrMapOvr>
  <p:extLst mod="1">
    <p:ext uri="{DCECCB84-F9BA-43D5-87BE-67443E8EF086}">
      <p15:sldGuideLst xmlns:p15="http://schemas.microsoft.com/office/powerpoint/2012/main">
        <p15:guide id="1" pos="3885">
          <p15:clr>
            <a:srgbClr val="FBAE40"/>
          </p15:clr>
        </p15:guide>
        <p15:guide id="4" orient="horz" pos="1185">
          <p15:clr>
            <a:srgbClr val="FBAE40"/>
          </p15:clr>
        </p15:guide>
        <p15:guide id="5" pos="3795">
          <p15:clr>
            <a:srgbClr val="FBAE40"/>
          </p15:clr>
        </p15:guide>
        <p15:guide id="6" orient="horz" pos="3453">
          <p15:clr>
            <a:srgbClr val="FBAE40"/>
          </p15:clr>
        </p15:guide>
        <p15:guide id="7" orient="horz" pos="3521">
          <p15:clr>
            <a:srgbClr val="FBAE40"/>
          </p15:clr>
        </p15:guide>
        <p15:guide id="8" pos="279">
          <p15:clr>
            <a:srgbClr val="FBAE40"/>
          </p15:clr>
        </p15:guide>
        <p15:guide id="9" pos="7423">
          <p15:clr>
            <a:srgbClr val="FBAE40"/>
          </p15:clr>
        </p15:guide>
        <p15:guide id="10" orient="horz" pos="1071">
          <p15:clr>
            <a:srgbClr val="FBAE40"/>
          </p15:clr>
        </p15:guide>
        <p15:guide id="11" orient="horz" pos="232">
          <p15:clr>
            <a:srgbClr val="FBAE40"/>
          </p15:clr>
        </p15:guide>
        <p15:guide id="12" orient="horz" pos="3906">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5 Grafiken und eine Infobox">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B15478F-B967-3139-E427-AF9BE630C0EC}"/>
              </a:ext>
            </a:extLst>
          </p:cNvPr>
          <p:cNvSpPr>
            <a:spLocks noGrp="1"/>
          </p:cNvSpPr>
          <p:nvPr>
            <p:ph type="title"/>
          </p:nvPr>
        </p:nvSpPr>
        <p:spPr/>
        <p:txBody>
          <a:bodyPr/>
          <a:lstStyle/>
          <a:p>
            <a:r>
              <a:rPr lang="de-DE"/>
              <a:t>Titelmasterformat durch Klicken bearbeiten</a:t>
            </a:r>
          </a:p>
        </p:txBody>
      </p:sp>
      <p:sp>
        <p:nvSpPr>
          <p:cNvPr id="8" name="Datumsplatzhalter 7">
            <a:extLst>
              <a:ext uri="{FF2B5EF4-FFF2-40B4-BE49-F238E27FC236}">
                <a16:creationId xmlns:a16="http://schemas.microsoft.com/office/drawing/2014/main" id="{A8C80D60-F0DD-3ACE-3664-35CD746A3338}"/>
              </a:ext>
            </a:extLst>
          </p:cNvPr>
          <p:cNvSpPr>
            <a:spLocks noGrp="1"/>
          </p:cNvSpPr>
          <p:nvPr>
            <p:ph type="dt" sz="half" idx="10"/>
          </p:nvPr>
        </p:nvSpPr>
        <p:spPr/>
        <p:txBody>
          <a:bodyPr/>
          <a:lstStyle/>
          <a:p>
            <a:fld id="{1DE49575-28E9-4B6A-B369-496BA7EDC434}" type="datetime1">
              <a:rPr lang="de-DE" smtClean="0"/>
              <a:t>02.11.2025</a:t>
            </a:fld>
            <a:endParaRPr lang="de-DE" dirty="0"/>
          </a:p>
        </p:txBody>
      </p:sp>
      <p:sp>
        <p:nvSpPr>
          <p:cNvPr id="9" name="Fußzeilenplatzhalter 8">
            <a:extLst>
              <a:ext uri="{FF2B5EF4-FFF2-40B4-BE49-F238E27FC236}">
                <a16:creationId xmlns:a16="http://schemas.microsoft.com/office/drawing/2014/main" id="{187699E5-391A-EBED-6876-81C679E274C6}"/>
              </a:ext>
            </a:extLst>
          </p:cNvPr>
          <p:cNvSpPr>
            <a:spLocks noGrp="1"/>
          </p:cNvSpPr>
          <p:nvPr>
            <p:ph type="ftr" sz="quarter" idx="11"/>
          </p:nvPr>
        </p:nvSpPr>
        <p:spPr/>
        <p:txBody>
          <a:bodyPr/>
          <a:lstStyle/>
          <a:p>
            <a:endParaRPr lang="de-DE" dirty="0"/>
          </a:p>
        </p:txBody>
      </p:sp>
      <p:sp>
        <p:nvSpPr>
          <p:cNvPr id="10" name="Foliennummernplatzhalter 9">
            <a:extLst>
              <a:ext uri="{FF2B5EF4-FFF2-40B4-BE49-F238E27FC236}">
                <a16:creationId xmlns:a16="http://schemas.microsoft.com/office/drawing/2014/main" id="{44728AAD-484A-A445-FF06-D5516CC182F8}"/>
              </a:ext>
            </a:extLst>
          </p:cNvPr>
          <p:cNvSpPr>
            <a:spLocks noGrp="1"/>
          </p:cNvSpPr>
          <p:nvPr>
            <p:ph type="sldNum" sz="quarter" idx="12"/>
          </p:nvPr>
        </p:nvSpPr>
        <p:spPr/>
        <p:txBody>
          <a:bodyPr/>
          <a:lstStyle/>
          <a:p>
            <a:fld id="{C2571F0E-BA57-4409-A3A5-945CC828A36E}" type="slidenum">
              <a:rPr lang="de-DE" smtClean="0"/>
              <a:pPr/>
              <a:t>‹Nr.›</a:t>
            </a:fld>
            <a:endParaRPr lang="de-DE" dirty="0"/>
          </a:p>
        </p:txBody>
      </p:sp>
      <p:sp>
        <p:nvSpPr>
          <p:cNvPr id="5" name="Bildplatzhalter 4">
            <a:extLst>
              <a:ext uri="{FF2B5EF4-FFF2-40B4-BE49-F238E27FC236}">
                <a16:creationId xmlns:a16="http://schemas.microsoft.com/office/drawing/2014/main" id="{7C15097B-8F8C-825A-0A9F-94BB153CF1C3}"/>
              </a:ext>
            </a:extLst>
          </p:cNvPr>
          <p:cNvSpPr>
            <a:spLocks noGrp="1"/>
          </p:cNvSpPr>
          <p:nvPr>
            <p:ph type="pic" sz="quarter" idx="13"/>
          </p:nvPr>
        </p:nvSpPr>
        <p:spPr>
          <a:xfrm>
            <a:off x="442913" y="1881187"/>
            <a:ext cx="3708400" cy="2160000"/>
          </a:xfrm>
        </p:spPr>
        <p:txBody>
          <a:bodyPr/>
          <a:lstStyle/>
          <a:p>
            <a:r>
              <a:rPr lang="de-DE"/>
              <a:t>Bild durch Klicken auf Symbol hinzufügen</a:t>
            </a:r>
            <a:endParaRPr lang="de-DE" dirty="0"/>
          </a:p>
        </p:txBody>
      </p:sp>
      <p:sp>
        <p:nvSpPr>
          <p:cNvPr id="14" name="Textplatzhalter 12">
            <a:extLst>
              <a:ext uri="{FF2B5EF4-FFF2-40B4-BE49-F238E27FC236}">
                <a16:creationId xmlns:a16="http://schemas.microsoft.com/office/drawing/2014/main" id="{12D0081E-DB70-D166-1EEC-CFE0F328F27B}"/>
              </a:ext>
            </a:extLst>
          </p:cNvPr>
          <p:cNvSpPr>
            <a:spLocks noGrp="1"/>
          </p:cNvSpPr>
          <p:nvPr>
            <p:ph type="body" sz="quarter" idx="16"/>
          </p:nvPr>
        </p:nvSpPr>
        <p:spPr>
          <a:xfrm>
            <a:off x="8076013" y="4149725"/>
            <a:ext cx="3708000" cy="2158999"/>
          </a:xfrm>
        </p:spPr>
        <p:txBody>
          <a:bodyPr/>
          <a:lstStyle>
            <a:lvl1pPr marL="0" indent="0">
              <a:lnSpc>
                <a:spcPct val="100000"/>
              </a:lnSpc>
              <a:spcBef>
                <a:spcPts val="0"/>
              </a:spcBef>
              <a:buNone/>
              <a:defRPr sz="1500"/>
            </a:lvl1pPr>
            <a:lvl2pPr marL="324000" indent="0">
              <a:lnSpc>
                <a:spcPct val="100000"/>
              </a:lnSpc>
              <a:spcBef>
                <a:spcPts val="0"/>
              </a:spcBef>
              <a:buNone/>
              <a:defRPr sz="1500"/>
            </a:lvl2pPr>
            <a:lvl3pPr marL="684000" indent="0">
              <a:lnSpc>
                <a:spcPct val="100000"/>
              </a:lnSpc>
              <a:spcBef>
                <a:spcPts val="0"/>
              </a:spcBef>
              <a:buNone/>
              <a:defRPr sz="1500"/>
            </a:lvl3pPr>
            <a:lvl4pPr marL="1044000" indent="0">
              <a:lnSpc>
                <a:spcPct val="100000"/>
              </a:lnSpc>
              <a:spcBef>
                <a:spcPts val="0"/>
              </a:spcBef>
              <a:buNone/>
              <a:defRPr sz="1500"/>
            </a:lvl4pPr>
            <a:lvl5pPr marL="1404000" indent="0">
              <a:lnSpc>
                <a:spcPct val="100000"/>
              </a:lnSpc>
              <a:spcBef>
                <a:spcPts val="0"/>
              </a:spcBef>
              <a:buNone/>
              <a:defRPr sz="1500"/>
            </a:lvl5p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3" name="Bildplatzhalter 4">
            <a:extLst>
              <a:ext uri="{FF2B5EF4-FFF2-40B4-BE49-F238E27FC236}">
                <a16:creationId xmlns:a16="http://schemas.microsoft.com/office/drawing/2014/main" id="{DC8F4D54-8DB0-9635-10BB-D040C57C4B1A}"/>
              </a:ext>
            </a:extLst>
          </p:cNvPr>
          <p:cNvSpPr>
            <a:spLocks noGrp="1"/>
          </p:cNvSpPr>
          <p:nvPr>
            <p:ph type="pic" sz="quarter" idx="17"/>
          </p:nvPr>
        </p:nvSpPr>
        <p:spPr>
          <a:xfrm>
            <a:off x="442913" y="4148725"/>
            <a:ext cx="3708400" cy="2160000"/>
          </a:xfrm>
        </p:spPr>
        <p:txBody>
          <a:bodyPr/>
          <a:lstStyle/>
          <a:p>
            <a:r>
              <a:rPr lang="de-DE"/>
              <a:t>Bild durch Klicken auf Symbol hinzufügen</a:t>
            </a:r>
          </a:p>
        </p:txBody>
      </p:sp>
      <p:sp>
        <p:nvSpPr>
          <p:cNvPr id="4" name="Bildplatzhalter 4">
            <a:extLst>
              <a:ext uri="{FF2B5EF4-FFF2-40B4-BE49-F238E27FC236}">
                <a16:creationId xmlns:a16="http://schemas.microsoft.com/office/drawing/2014/main" id="{0517DC33-DBAA-AA58-9585-7330EACA09A3}"/>
              </a:ext>
            </a:extLst>
          </p:cNvPr>
          <p:cNvSpPr>
            <a:spLocks noGrp="1"/>
          </p:cNvSpPr>
          <p:nvPr>
            <p:ph type="pic" sz="quarter" idx="18"/>
          </p:nvPr>
        </p:nvSpPr>
        <p:spPr>
          <a:xfrm>
            <a:off x="4259263" y="1881188"/>
            <a:ext cx="3708400" cy="2160000"/>
          </a:xfrm>
        </p:spPr>
        <p:txBody>
          <a:bodyPr/>
          <a:lstStyle/>
          <a:p>
            <a:r>
              <a:rPr lang="de-DE"/>
              <a:t>Bild durch Klicken auf Symbol hinzufügen</a:t>
            </a:r>
            <a:endParaRPr lang="de-DE" dirty="0"/>
          </a:p>
        </p:txBody>
      </p:sp>
      <p:sp>
        <p:nvSpPr>
          <p:cNvPr id="6" name="Bildplatzhalter 4">
            <a:extLst>
              <a:ext uri="{FF2B5EF4-FFF2-40B4-BE49-F238E27FC236}">
                <a16:creationId xmlns:a16="http://schemas.microsoft.com/office/drawing/2014/main" id="{D533C014-ECD9-15AE-BCAD-D2EB6839095F}"/>
              </a:ext>
            </a:extLst>
          </p:cNvPr>
          <p:cNvSpPr>
            <a:spLocks noGrp="1"/>
          </p:cNvSpPr>
          <p:nvPr>
            <p:ph type="pic" sz="quarter" idx="19"/>
          </p:nvPr>
        </p:nvSpPr>
        <p:spPr>
          <a:xfrm>
            <a:off x="8075613" y="1881188"/>
            <a:ext cx="3708400" cy="2160000"/>
          </a:xfrm>
        </p:spPr>
        <p:txBody>
          <a:bodyPr/>
          <a:lstStyle/>
          <a:p>
            <a:r>
              <a:rPr lang="de-DE"/>
              <a:t>Bild durch Klicken auf Symbol hinzufügen</a:t>
            </a:r>
            <a:endParaRPr lang="de-DE" dirty="0"/>
          </a:p>
        </p:txBody>
      </p:sp>
      <p:sp>
        <p:nvSpPr>
          <p:cNvPr id="7" name="Bildplatzhalter 4">
            <a:extLst>
              <a:ext uri="{FF2B5EF4-FFF2-40B4-BE49-F238E27FC236}">
                <a16:creationId xmlns:a16="http://schemas.microsoft.com/office/drawing/2014/main" id="{89D8A52B-DEC8-0A30-7A38-0F17A75EE1E6}"/>
              </a:ext>
            </a:extLst>
          </p:cNvPr>
          <p:cNvSpPr>
            <a:spLocks noGrp="1"/>
          </p:cNvSpPr>
          <p:nvPr>
            <p:ph type="pic" sz="quarter" idx="20"/>
          </p:nvPr>
        </p:nvSpPr>
        <p:spPr>
          <a:xfrm>
            <a:off x="4259263" y="4148725"/>
            <a:ext cx="3708400" cy="2160000"/>
          </a:xfrm>
        </p:spPr>
        <p:txBody>
          <a:bodyPr/>
          <a:lstStyle/>
          <a:p>
            <a:r>
              <a:rPr lang="de-DE"/>
              <a:t>Bild durch Klicken auf Symbol hinzufügen</a:t>
            </a:r>
          </a:p>
        </p:txBody>
      </p:sp>
    </p:spTree>
    <p:extLst>
      <p:ext uri="{BB962C8B-B14F-4D97-AF65-F5344CB8AC3E}">
        <p14:creationId xmlns:p14="http://schemas.microsoft.com/office/powerpoint/2010/main" val="916346921"/>
      </p:ext>
    </p:extLst>
  </p:cSld>
  <p:clrMapOvr>
    <a:masterClrMapping/>
  </p:clrMapOvr>
  <p:extLst mod="1">
    <p:ext uri="{DCECCB84-F9BA-43D5-87BE-67443E8EF086}">
      <p15:sldGuideLst xmlns:p15="http://schemas.microsoft.com/office/powerpoint/2012/main">
        <p15:guide id="1" pos="5019">
          <p15:clr>
            <a:srgbClr val="FBAE40"/>
          </p15:clr>
        </p15:guide>
        <p15:guide id="4" orient="horz" pos="1185">
          <p15:clr>
            <a:srgbClr val="FBAE40"/>
          </p15:clr>
        </p15:guide>
        <p15:guide id="5" pos="2615">
          <p15:clr>
            <a:srgbClr val="FBAE40"/>
          </p15:clr>
        </p15:guide>
        <p15:guide id="7" orient="horz" pos="3974">
          <p15:clr>
            <a:srgbClr val="FBAE40"/>
          </p15:clr>
        </p15:guide>
        <p15:guide id="8" orient="horz" pos="2546">
          <p15:clr>
            <a:srgbClr val="FBAE40"/>
          </p15:clr>
        </p15:guide>
        <p15:guide id="9" orient="horz" pos="2614">
          <p15:clr>
            <a:srgbClr val="FBAE40"/>
          </p15:clr>
        </p15:guide>
        <p15:guide id="10" pos="2683">
          <p15:clr>
            <a:srgbClr val="FBAE40"/>
          </p15:clr>
        </p15:guide>
        <p15:guide id="11" pos="5087">
          <p15:clr>
            <a:srgbClr val="FBAE40"/>
          </p15:clr>
        </p15:guide>
        <p15:guide id="12" pos="279">
          <p15:clr>
            <a:srgbClr val="FBAE40"/>
          </p15:clr>
        </p15:guide>
        <p15:guide id="13" pos="7423">
          <p15:clr>
            <a:srgbClr val="FBAE40"/>
          </p15:clr>
        </p15:guide>
        <p15:guide id="14" orient="horz" pos="232">
          <p15:clr>
            <a:srgbClr val="FBAE40"/>
          </p15:clr>
        </p15:guide>
        <p15:guide id="15" orient="horz" pos="1071">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8AC016B-CBE9-B1E9-25DB-1AD41666F1E4}"/>
              </a:ext>
            </a:extLst>
          </p:cNvPr>
          <p:cNvSpPr>
            <a:spLocks noGrp="1"/>
          </p:cNvSpPr>
          <p:nvPr>
            <p:ph type="title"/>
          </p:nvPr>
        </p:nvSpPr>
        <p:spPr/>
        <p:txBody>
          <a:bodyPr/>
          <a:lstStyle/>
          <a:p>
            <a:r>
              <a:rPr lang="de-DE"/>
              <a:t>Titelmasterformat durch Klicken bearbeiten</a:t>
            </a:r>
          </a:p>
        </p:txBody>
      </p:sp>
      <p:sp>
        <p:nvSpPr>
          <p:cNvPr id="6" name="Datumsplatzhalter 5">
            <a:extLst>
              <a:ext uri="{FF2B5EF4-FFF2-40B4-BE49-F238E27FC236}">
                <a16:creationId xmlns:a16="http://schemas.microsoft.com/office/drawing/2014/main" id="{CD6E23B1-88A0-B39B-7F81-21D83D7BA785}"/>
              </a:ext>
            </a:extLst>
          </p:cNvPr>
          <p:cNvSpPr>
            <a:spLocks noGrp="1"/>
          </p:cNvSpPr>
          <p:nvPr>
            <p:ph type="dt" sz="half" idx="10"/>
          </p:nvPr>
        </p:nvSpPr>
        <p:spPr/>
        <p:txBody>
          <a:bodyPr/>
          <a:lstStyle/>
          <a:p>
            <a:fld id="{84C714EA-16B4-45B2-9A0B-7C40688CC2CE}" type="datetime1">
              <a:rPr lang="de-DE" smtClean="0"/>
              <a:t>02.11.2025</a:t>
            </a:fld>
            <a:endParaRPr lang="de-DE" dirty="0"/>
          </a:p>
        </p:txBody>
      </p:sp>
      <p:sp>
        <p:nvSpPr>
          <p:cNvPr id="7" name="Fußzeilenplatzhalter 6">
            <a:extLst>
              <a:ext uri="{FF2B5EF4-FFF2-40B4-BE49-F238E27FC236}">
                <a16:creationId xmlns:a16="http://schemas.microsoft.com/office/drawing/2014/main" id="{507299F2-2C01-EE77-79E2-17A5852DF96F}"/>
              </a:ext>
            </a:extLst>
          </p:cNvPr>
          <p:cNvSpPr>
            <a:spLocks noGrp="1"/>
          </p:cNvSpPr>
          <p:nvPr>
            <p:ph type="ftr" sz="quarter" idx="11"/>
          </p:nvPr>
        </p:nvSpPr>
        <p:spPr/>
        <p:txBody>
          <a:bodyPr/>
          <a:lstStyle/>
          <a:p>
            <a:endParaRPr lang="de-DE" dirty="0"/>
          </a:p>
        </p:txBody>
      </p:sp>
      <p:sp>
        <p:nvSpPr>
          <p:cNvPr id="8" name="Foliennummernplatzhalter 7">
            <a:extLst>
              <a:ext uri="{FF2B5EF4-FFF2-40B4-BE49-F238E27FC236}">
                <a16:creationId xmlns:a16="http://schemas.microsoft.com/office/drawing/2014/main" id="{38946862-EB57-BF1F-4116-DA29E1D248BA}"/>
              </a:ext>
            </a:extLst>
          </p:cNvPr>
          <p:cNvSpPr>
            <a:spLocks noGrp="1"/>
          </p:cNvSpPr>
          <p:nvPr>
            <p:ph type="sldNum" sz="quarter" idx="12"/>
          </p:nvPr>
        </p:nvSpPr>
        <p:spPr/>
        <p:txBody>
          <a:bodyPr/>
          <a:lstStyle/>
          <a:p>
            <a:fld id="{C2571F0E-BA57-4409-A3A5-945CC828A36E}" type="slidenum">
              <a:rPr lang="de-DE" smtClean="0"/>
              <a:pPr/>
              <a:t>‹Nr.›</a:t>
            </a:fld>
            <a:endParaRPr lang="de-DE" dirty="0"/>
          </a:p>
        </p:txBody>
      </p:sp>
    </p:spTree>
    <p:extLst>
      <p:ext uri="{BB962C8B-B14F-4D97-AF65-F5344CB8AC3E}">
        <p14:creationId xmlns:p14="http://schemas.microsoft.com/office/powerpoint/2010/main" val="3026532710"/>
      </p:ext>
    </p:extLst>
  </p:cSld>
  <p:clrMapOvr>
    <a:masterClrMapping/>
  </p:clrMapOvr>
  <p:extLst mod="1">
    <p:ext uri="{DCECCB84-F9BA-43D5-87BE-67443E8EF086}">
      <p15:sldGuideLst xmlns:p15="http://schemas.microsoft.com/office/powerpoint/2012/main">
        <p15:guide id="1" pos="279">
          <p15:clr>
            <a:srgbClr val="FBAE40"/>
          </p15:clr>
        </p15:guide>
        <p15:guide id="2" pos="7423">
          <p15:clr>
            <a:srgbClr val="FBAE40"/>
          </p15:clr>
        </p15:guide>
        <p15:guide id="3" orient="horz" pos="232">
          <p15:clr>
            <a:srgbClr val="FBAE40"/>
          </p15:clr>
        </p15:guide>
        <p15:guide id="4" orient="horz" pos="1071">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5" name="Datumsplatzhalter 4">
            <a:extLst>
              <a:ext uri="{FF2B5EF4-FFF2-40B4-BE49-F238E27FC236}">
                <a16:creationId xmlns:a16="http://schemas.microsoft.com/office/drawing/2014/main" id="{AD0F8B47-AB4B-D5CF-9E17-FEC86D3DEAE7}"/>
              </a:ext>
            </a:extLst>
          </p:cNvPr>
          <p:cNvSpPr>
            <a:spLocks noGrp="1"/>
          </p:cNvSpPr>
          <p:nvPr>
            <p:ph type="dt" sz="half" idx="10"/>
          </p:nvPr>
        </p:nvSpPr>
        <p:spPr/>
        <p:txBody>
          <a:bodyPr/>
          <a:lstStyle/>
          <a:p>
            <a:fld id="{78EC758A-4C30-4327-A2E0-232A4A5610C8}" type="datetime1">
              <a:rPr lang="de-DE" smtClean="0"/>
              <a:t>02.11.2025</a:t>
            </a:fld>
            <a:endParaRPr lang="de-DE" dirty="0"/>
          </a:p>
        </p:txBody>
      </p:sp>
      <p:sp>
        <p:nvSpPr>
          <p:cNvPr id="6" name="Fußzeilenplatzhalter 5">
            <a:extLst>
              <a:ext uri="{FF2B5EF4-FFF2-40B4-BE49-F238E27FC236}">
                <a16:creationId xmlns:a16="http://schemas.microsoft.com/office/drawing/2014/main" id="{9B541BBE-4DA8-F563-0B31-0687A0BBAB56}"/>
              </a:ext>
            </a:extLst>
          </p:cNvPr>
          <p:cNvSpPr>
            <a:spLocks noGrp="1"/>
          </p:cNvSpPr>
          <p:nvPr>
            <p:ph type="ftr" sz="quarter" idx="11"/>
          </p:nvPr>
        </p:nvSpPr>
        <p:spPr/>
        <p:txBody>
          <a:bodyPr/>
          <a:lstStyle/>
          <a:p>
            <a:endParaRPr lang="de-DE" dirty="0"/>
          </a:p>
        </p:txBody>
      </p:sp>
      <p:sp>
        <p:nvSpPr>
          <p:cNvPr id="7" name="Foliennummernplatzhalter 6">
            <a:extLst>
              <a:ext uri="{FF2B5EF4-FFF2-40B4-BE49-F238E27FC236}">
                <a16:creationId xmlns:a16="http://schemas.microsoft.com/office/drawing/2014/main" id="{67C646BD-B5B7-07D4-6124-846ED9349027}"/>
              </a:ext>
            </a:extLst>
          </p:cNvPr>
          <p:cNvSpPr>
            <a:spLocks noGrp="1"/>
          </p:cNvSpPr>
          <p:nvPr>
            <p:ph type="sldNum" sz="quarter" idx="12"/>
          </p:nvPr>
        </p:nvSpPr>
        <p:spPr/>
        <p:txBody>
          <a:bodyPr/>
          <a:lstStyle/>
          <a:p>
            <a:fld id="{C2571F0E-BA57-4409-A3A5-945CC828A36E}" type="slidenum">
              <a:rPr lang="de-DE" smtClean="0"/>
              <a:pPr/>
              <a:t>‹Nr.›</a:t>
            </a:fld>
            <a:endParaRPr lang="de-DE" dirty="0"/>
          </a:p>
        </p:txBody>
      </p:sp>
    </p:spTree>
    <p:extLst>
      <p:ext uri="{BB962C8B-B14F-4D97-AF65-F5344CB8AC3E}">
        <p14:creationId xmlns:p14="http://schemas.microsoft.com/office/powerpoint/2010/main" val="3974882741"/>
      </p:ext>
    </p:extLst>
  </p:cSld>
  <p:clrMapOvr>
    <a:masterClrMapping/>
  </p:clrMapOvr>
  <p:extLst mod="1">
    <p:ext uri="{DCECCB84-F9BA-43D5-87BE-67443E8EF086}">
      <p15:sldGuideLst xmlns:p15="http://schemas.microsoft.com/office/powerpoint/2012/main">
        <p15:guide id="1" pos="279">
          <p15:clr>
            <a:srgbClr val="FBAE40"/>
          </p15:clr>
        </p15:guide>
        <p15:guide id="2" pos="7423">
          <p15:clr>
            <a:srgbClr val="FBAE40"/>
          </p15:clr>
        </p15:guide>
        <p15:guide id="3" orient="horz" pos="232">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Schlussfolie">
    <p:bg bwMode="gray">
      <p:bgPr>
        <a:solidFill>
          <a:schemeClr val="tx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8AC016B-CBE9-B1E9-25DB-1AD41666F1E4}"/>
              </a:ext>
            </a:extLst>
          </p:cNvPr>
          <p:cNvSpPr>
            <a:spLocks noGrp="1"/>
          </p:cNvSpPr>
          <p:nvPr>
            <p:ph type="title"/>
          </p:nvPr>
        </p:nvSpPr>
        <p:spPr bwMode="white"/>
        <p:txBody>
          <a:bodyPr/>
          <a:lstStyle>
            <a:lvl1pPr>
              <a:lnSpc>
                <a:spcPct val="100000"/>
              </a:lnSpc>
              <a:defRPr sz="3600">
                <a:solidFill>
                  <a:schemeClr val="bg2"/>
                </a:solidFill>
              </a:defRPr>
            </a:lvl1pPr>
          </a:lstStyle>
          <a:p>
            <a:r>
              <a:rPr lang="de-DE"/>
              <a:t>Titelmasterformat durch Klicken bearbeiten</a:t>
            </a:r>
            <a:endParaRPr lang="de-DE" dirty="0"/>
          </a:p>
        </p:txBody>
      </p:sp>
      <p:sp>
        <p:nvSpPr>
          <p:cNvPr id="6" name="Datumsplatzhalter 5">
            <a:extLst>
              <a:ext uri="{FF2B5EF4-FFF2-40B4-BE49-F238E27FC236}">
                <a16:creationId xmlns:a16="http://schemas.microsoft.com/office/drawing/2014/main" id="{CD6E23B1-88A0-B39B-7F81-21D83D7BA785}"/>
              </a:ext>
            </a:extLst>
          </p:cNvPr>
          <p:cNvSpPr>
            <a:spLocks noGrp="1"/>
          </p:cNvSpPr>
          <p:nvPr>
            <p:ph type="dt" sz="half" idx="10"/>
          </p:nvPr>
        </p:nvSpPr>
        <p:spPr bwMode="white"/>
        <p:txBody>
          <a:bodyPr/>
          <a:lstStyle>
            <a:lvl1pPr>
              <a:defRPr>
                <a:solidFill>
                  <a:schemeClr val="bg1"/>
                </a:solidFill>
              </a:defRPr>
            </a:lvl1pPr>
          </a:lstStyle>
          <a:p>
            <a:fld id="{10630849-BB1B-47DC-BE72-8B2BCCD0E444}" type="datetime1">
              <a:rPr lang="de-DE" smtClean="0"/>
              <a:t>02.11.2025</a:t>
            </a:fld>
            <a:endParaRPr lang="de-DE" dirty="0"/>
          </a:p>
        </p:txBody>
      </p:sp>
      <p:sp>
        <p:nvSpPr>
          <p:cNvPr id="7" name="Fußzeilenplatzhalter 6">
            <a:extLst>
              <a:ext uri="{FF2B5EF4-FFF2-40B4-BE49-F238E27FC236}">
                <a16:creationId xmlns:a16="http://schemas.microsoft.com/office/drawing/2014/main" id="{507299F2-2C01-EE77-79E2-17A5852DF96F}"/>
              </a:ext>
            </a:extLst>
          </p:cNvPr>
          <p:cNvSpPr>
            <a:spLocks noGrp="1"/>
          </p:cNvSpPr>
          <p:nvPr>
            <p:ph type="ftr" sz="quarter" idx="11"/>
          </p:nvPr>
        </p:nvSpPr>
        <p:spPr bwMode="white"/>
        <p:txBody>
          <a:bodyPr/>
          <a:lstStyle>
            <a:lvl1pPr>
              <a:defRPr>
                <a:solidFill>
                  <a:schemeClr val="bg1"/>
                </a:solidFill>
              </a:defRPr>
            </a:lvl1pPr>
          </a:lstStyle>
          <a:p>
            <a:endParaRPr lang="de-DE" dirty="0"/>
          </a:p>
        </p:txBody>
      </p:sp>
      <p:sp>
        <p:nvSpPr>
          <p:cNvPr id="4" name="Textplatzhalter 3">
            <a:extLst>
              <a:ext uri="{FF2B5EF4-FFF2-40B4-BE49-F238E27FC236}">
                <a16:creationId xmlns:a16="http://schemas.microsoft.com/office/drawing/2014/main" id="{3C260B29-097F-47E0-6EBA-206D145531D5}"/>
              </a:ext>
            </a:extLst>
          </p:cNvPr>
          <p:cNvSpPr>
            <a:spLocks noGrp="1"/>
          </p:cNvSpPr>
          <p:nvPr>
            <p:ph type="body" sz="quarter" idx="13"/>
          </p:nvPr>
        </p:nvSpPr>
        <p:spPr bwMode="white">
          <a:xfrm>
            <a:off x="442913" y="3429000"/>
            <a:ext cx="5581650" cy="2771775"/>
          </a:xfrm>
        </p:spPr>
        <p:txBody>
          <a:bodyPr/>
          <a:lstStyle>
            <a:lvl1pPr marL="0" indent="0">
              <a:lnSpc>
                <a:spcPct val="100000"/>
              </a:lnSpc>
              <a:spcBef>
                <a:spcPts val="1000"/>
              </a:spcBef>
              <a:buNone/>
              <a:defRPr>
                <a:solidFill>
                  <a:schemeClr val="bg2"/>
                </a:solidFill>
              </a:defRPr>
            </a:lvl1pPr>
            <a:lvl2pPr marL="324000" indent="0">
              <a:lnSpc>
                <a:spcPct val="100000"/>
              </a:lnSpc>
              <a:spcBef>
                <a:spcPts val="1000"/>
              </a:spcBef>
              <a:buNone/>
              <a:defRPr>
                <a:solidFill>
                  <a:schemeClr val="bg2"/>
                </a:solidFill>
              </a:defRPr>
            </a:lvl2pPr>
            <a:lvl3pPr marL="684000" indent="0">
              <a:lnSpc>
                <a:spcPct val="100000"/>
              </a:lnSpc>
              <a:spcBef>
                <a:spcPts val="1000"/>
              </a:spcBef>
              <a:buNone/>
              <a:defRPr>
                <a:solidFill>
                  <a:schemeClr val="bg2"/>
                </a:solidFill>
              </a:defRPr>
            </a:lvl3pPr>
            <a:lvl4pPr marL="1044000" indent="0">
              <a:lnSpc>
                <a:spcPct val="100000"/>
              </a:lnSpc>
              <a:spcBef>
                <a:spcPts val="1000"/>
              </a:spcBef>
              <a:buNone/>
              <a:defRPr>
                <a:solidFill>
                  <a:schemeClr val="bg2"/>
                </a:solidFill>
              </a:defRPr>
            </a:lvl4pPr>
            <a:lvl5pPr marL="1404000" indent="0">
              <a:lnSpc>
                <a:spcPct val="100000"/>
              </a:lnSpc>
              <a:spcBef>
                <a:spcPts val="1000"/>
              </a:spcBef>
              <a:buNone/>
              <a:defRPr>
                <a:solidFill>
                  <a:schemeClr val="bg2"/>
                </a:solidFill>
              </a:defRPr>
            </a:lvl5p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5" name="Textplatzhalter 3">
            <a:extLst>
              <a:ext uri="{FF2B5EF4-FFF2-40B4-BE49-F238E27FC236}">
                <a16:creationId xmlns:a16="http://schemas.microsoft.com/office/drawing/2014/main" id="{BFCEBEB3-9CF9-38E2-5212-791077F418C0}"/>
              </a:ext>
            </a:extLst>
          </p:cNvPr>
          <p:cNvSpPr>
            <a:spLocks noGrp="1"/>
          </p:cNvSpPr>
          <p:nvPr>
            <p:ph type="body" sz="quarter" idx="14"/>
          </p:nvPr>
        </p:nvSpPr>
        <p:spPr bwMode="white">
          <a:xfrm>
            <a:off x="6167438" y="3429000"/>
            <a:ext cx="5616575" cy="2771775"/>
          </a:xfrm>
        </p:spPr>
        <p:txBody>
          <a:bodyPr/>
          <a:lstStyle>
            <a:lvl1pPr marL="0" indent="0">
              <a:lnSpc>
                <a:spcPct val="100000"/>
              </a:lnSpc>
              <a:spcBef>
                <a:spcPts val="1000"/>
              </a:spcBef>
              <a:buNone/>
              <a:defRPr>
                <a:solidFill>
                  <a:schemeClr val="bg2"/>
                </a:solidFill>
              </a:defRPr>
            </a:lvl1pPr>
            <a:lvl2pPr marL="324000" indent="0">
              <a:lnSpc>
                <a:spcPct val="100000"/>
              </a:lnSpc>
              <a:spcBef>
                <a:spcPts val="1000"/>
              </a:spcBef>
              <a:buNone/>
              <a:defRPr>
                <a:solidFill>
                  <a:schemeClr val="bg2"/>
                </a:solidFill>
              </a:defRPr>
            </a:lvl2pPr>
            <a:lvl3pPr marL="684000" indent="0">
              <a:lnSpc>
                <a:spcPct val="100000"/>
              </a:lnSpc>
              <a:spcBef>
                <a:spcPts val="1000"/>
              </a:spcBef>
              <a:buNone/>
              <a:defRPr>
                <a:solidFill>
                  <a:schemeClr val="bg2"/>
                </a:solidFill>
              </a:defRPr>
            </a:lvl3pPr>
            <a:lvl4pPr marL="1044000" indent="0">
              <a:lnSpc>
                <a:spcPct val="100000"/>
              </a:lnSpc>
              <a:spcBef>
                <a:spcPts val="1000"/>
              </a:spcBef>
              <a:buNone/>
              <a:defRPr>
                <a:solidFill>
                  <a:schemeClr val="bg2"/>
                </a:solidFill>
              </a:defRPr>
            </a:lvl4pPr>
            <a:lvl5pPr marL="1404000" indent="0">
              <a:lnSpc>
                <a:spcPct val="100000"/>
              </a:lnSpc>
              <a:spcBef>
                <a:spcPts val="1000"/>
              </a:spcBef>
              <a:buNone/>
              <a:defRPr>
                <a:solidFill>
                  <a:schemeClr val="bg2"/>
                </a:solidFill>
              </a:defRPr>
            </a:lvl5p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de-DE" dirty="0"/>
          </a:p>
        </p:txBody>
      </p:sp>
      <p:pic>
        <p:nvPicPr>
          <p:cNvPr id="9" name="Grafik 8">
            <a:extLst>
              <a:ext uri="{FF2B5EF4-FFF2-40B4-BE49-F238E27FC236}">
                <a16:creationId xmlns:a16="http://schemas.microsoft.com/office/drawing/2014/main" id="{F2C85225-AD3C-2985-F8E1-A2FFCF318A9F}"/>
              </a:ext>
              <a:ext uri="{C183D7F6-B498-43B3-948B-1728B52AA6E4}">
                <adec:decorative xmlns:adec="http://schemas.microsoft.com/office/drawing/2017/decorative" val="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2800" y="6493236"/>
            <a:ext cx="1692000" cy="188637"/>
          </a:xfrm>
          <a:prstGeom prst="rect">
            <a:avLst/>
          </a:prstGeom>
        </p:spPr>
      </p:pic>
    </p:spTree>
    <p:extLst>
      <p:ext uri="{BB962C8B-B14F-4D97-AF65-F5344CB8AC3E}">
        <p14:creationId xmlns:p14="http://schemas.microsoft.com/office/powerpoint/2010/main" val="2591272294"/>
      </p:ext>
    </p:extLst>
  </p:cSld>
  <p:clrMapOvr>
    <a:masterClrMapping/>
  </p:clrMapOvr>
  <p:extLst mod="1">
    <p:ext uri="{DCECCB84-F9BA-43D5-87BE-67443E8EF086}">
      <p15:sldGuideLst xmlns:p15="http://schemas.microsoft.com/office/powerpoint/2012/main">
        <p15:guide id="1" pos="279">
          <p15:clr>
            <a:srgbClr val="FBAE40"/>
          </p15:clr>
        </p15:guide>
        <p15:guide id="2" pos="7423">
          <p15:clr>
            <a:srgbClr val="FBAE40"/>
          </p15:clr>
        </p15:guide>
        <p15:guide id="3" orient="horz" pos="232">
          <p15:clr>
            <a:srgbClr val="FBAE40"/>
          </p15:clr>
        </p15:guide>
        <p15:guide id="4" orient="horz" pos="1071">
          <p15:clr>
            <a:srgbClr val="FBAE40"/>
          </p15:clr>
        </p15:guide>
        <p15:guide id="5" pos="3795">
          <p15:clr>
            <a:srgbClr val="FBAE40"/>
          </p15:clr>
        </p15:guide>
        <p15:guide id="6" pos="3885">
          <p15:clr>
            <a:srgbClr val="FBAE40"/>
          </p15:clr>
        </p15:guide>
        <p15:guide id="7" orient="horz" pos="2160">
          <p15:clr>
            <a:srgbClr val="FBAE40"/>
          </p15:clr>
        </p15:guide>
        <p15:guide id="8" orient="horz" pos="3906">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1524000" y="1122363"/>
            <a:ext cx="9144000" cy="2387600"/>
          </a:xfrm>
        </p:spPr>
        <p:txBody>
          <a:bodyPr anchor="b"/>
          <a:lstStyle>
            <a:lvl1pPr algn="ctr">
              <a:defRPr sz="6000"/>
            </a:lvl1pPr>
          </a:lstStyle>
          <a:p>
            <a:r>
              <a:rPr lang="de-DE"/>
              <a:t>Titelmasterformat durch Klicken bearbeiten</a:t>
            </a:r>
          </a:p>
        </p:txBody>
      </p:sp>
      <p:sp>
        <p:nvSpPr>
          <p:cNvPr id="3" name="Untertitel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Formatvorlage des Untertitelmasters durch Klicken bearbeiten</a:t>
            </a:r>
          </a:p>
        </p:txBody>
      </p:sp>
      <p:sp>
        <p:nvSpPr>
          <p:cNvPr id="4" name="Datumsplatzhalter 3"/>
          <p:cNvSpPr>
            <a:spLocks noGrp="1"/>
          </p:cNvSpPr>
          <p:nvPr>
            <p:ph type="dt" sz="half" idx="10"/>
          </p:nvPr>
        </p:nvSpPr>
        <p:spPr/>
        <p:txBody>
          <a:bodyPr/>
          <a:lstStyle/>
          <a:p>
            <a:fld id="{42A86A48-71FA-4E4F-9670-8D99157FC6EA}" type="datetime1">
              <a:rPr lang="de-DE" smtClean="0"/>
              <a:t>02.11.2025</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8D99CB91-050F-49B6-96CE-C202DA26AFDF}" type="slidenum">
              <a:rPr lang="de-DE" smtClean="0"/>
              <a:t>‹Nr.›</a:t>
            </a:fld>
            <a:endParaRPr lang="de-DE"/>
          </a:p>
        </p:txBody>
      </p:sp>
    </p:spTree>
    <p:extLst>
      <p:ext uri="{BB962C8B-B14F-4D97-AF65-F5344CB8AC3E}">
        <p14:creationId xmlns:p14="http://schemas.microsoft.com/office/powerpoint/2010/main" val="241302123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p:cSld name="Titel mit Siegel">
    <p:bg bwMode="gray">
      <p:bgPr>
        <a:solidFill>
          <a:schemeClr val="tx1"/>
        </a:solidFill>
        <a:effectLst/>
      </p:bgPr>
    </p:bg>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E8F51F94-1D30-9733-653C-0414356014D1}"/>
              </a:ext>
              <a:ext uri="{C183D7F6-B498-43B3-948B-1728B52AA6E4}">
                <adec:decorative xmlns:adec="http://schemas.microsoft.com/office/drawing/2017/decorative" val="1"/>
              </a:ext>
            </a:extLst>
          </p:cNvPr>
          <p:cNvPicPr>
            <a:picLocks noChangeAspect="1"/>
          </p:cNvPicPr>
          <p:nvPr/>
        </p:nvPicPr>
        <p:blipFill rotWithShape="1">
          <a:blip r:embed="rId2">
            <a:alphaModFix amt="30000"/>
          </a:blip>
          <a:srcRect r="14894" b="9397"/>
          <a:stretch/>
        </p:blipFill>
        <p:spPr>
          <a:xfrm>
            <a:off x="6096000" y="368299"/>
            <a:ext cx="6096000" cy="6489701"/>
          </a:xfrm>
          <a:prstGeom prst="rect">
            <a:avLst/>
          </a:prstGeom>
        </p:spPr>
      </p:pic>
      <p:pic>
        <p:nvPicPr>
          <p:cNvPr id="5" name="Grafik 4">
            <a:extLst>
              <a:ext uri="{FF2B5EF4-FFF2-40B4-BE49-F238E27FC236}">
                <a16:creationId xmlns:a16="http://schemas.microsoft.com/office/drawing/2014/main" id="{89AB50A7-6D35-8AE8-82AA-4473662FC45F}"/>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2912" y="374214"/>
            <a:ext cx="2808000" cy="313057"/>
          </a:xfrm>
          <a:prstGeom prst="rect">
            <a:avLst/>
          </a:prstGeom>
        </p:spPr>
      </p:pic>
      <p:sp>
        <p:nvSpPr>
          <p:cNvPr id="2" name="Titel 1">
            <a:extLst>
              <a:ext uri="{FF2B5EF4-FFF2-40B4-BE49-F238E27FC236}">
                <a16:creationId xmlns:a16="http://schemas.microsoft.com/office/drawing/2014/main" id="{4DE1F60B-AB84-B8C0-78FD-0AC04934446C}"/>
              </a:ext>
            </a:extLst>
          </p:cNvPr>
          <p:cNvSpPr>
            <a:spLocks noGrp="1"/>
          </p:cNvSpPr>
          <p:nvPr>
            <p:ph type="ctrTitle"/>
          </p:nvPr>
        </p:nvSpPr>
        <p:spPr bwMode="white">
          <a:xfrm>
            <a:off x="442913" y="1881188"/>
            <a:ext cx="11341100" cy="1440000"/>
          </a:xfrm>
        </p:spPr>
        <p:txBody>
          <a:bodyPr anchor="t" anchorCtr="0"/>
          <a:lstStyle>
            <a:lvl1pPr algn="l">
              <a:lnSpc>
                <a:spcPct val="100000"/>
              </a:lnSpc>
              <a:defRPr sz="4800">
                <a:solidFill>
                  <a:schemeClr val="bg2"/>
                </a:solidFill>
              </a:defRPr>
            </a:lvl1pPr>
          </a:lstStyle>
          <a:p>
            <a:r>
              <a:rPr lang="de-DE"/>
              <a:t>Titelmasterformat durch Klicken bearbeiten</a:t>
            </a:r>
            <a:endParaRPr lang="de-DE" dirty="0"/>
          </a:p>
        </p:txBody>
      </p:sp>
      <p:sp>
        <p:nvSpPr>
          <p:cNvPr id="3" name="Untertitel 2">
            <a:extLst>
              <a:ext uri="{FF2B5EF4-FFF2-40B4-BE49-F238E27FC236}">
                <a16:creationId xmlns:a16="http://schemas.microsoft.com/office/drawing/2014/main" id="{82F6E72D-E2CD-2B17-1692-0088D3E8DBE7}"/>
              </a:ext>
            </a:extLst>
          </p:cNvPr>
          <p:cNvSpPr>
            <a:spLocks noGrp="1"/>
          </p:cNvSpPr>
          <p:nvPr>
            <p:ph type="subTitle" idx="1"/>
          </p:nvPr>
        </p:nvSpPr>
        <p:spPr bwMode="white">
          <a:xfrm>
            <a:off x="442913" y="3429000"/>
            <a:ext cx="11341100" cy="972000"/>
          </a:xfrm>
          <a:noFill/>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Formatvorlage des Untertitelmasters durch Klicken bearbeiten</a:t>
            </a:r>
            <a:endParaRPr lang="de-DE" dirty="0"/>
          </a:p>
        </p:txBody>
      </p:sp>
      <p:sp>
        <p:nvSpPr>
          <p:cNvPr id="8" name="Textplatzhalter 7">
            <a:extLst>
              <a:ext uri="{FF2B5EF4-FFF2-40B4-BE49-F238E27FC236}">
                <a16:creationId xmlns:a16="http://schemas.microsoft.com/office/drawing/2014/main" id="{A56DFB73-932F-F00F-5C9B-46E7CB5DE70E}"/>
              </a:ext>
            </a:extLst>
          </p:cNvPr>
          <p:cNvSpPr>
            <a:spLocks noGrp="1"/>
          </p:cNvSpPr>
          <p:nvPr>
            <p:ph type="body" sz="quarter" idx="10"/>
          </p:nvPr>
        </p:nvSpPr>
        <p:spPr bwMode="white">
          <a:xfrm>
            <a:off x="442913" y="4848906"/>
            <a:ext cx="8532812" cy="1692000"/>
          </a:xfrm>
        </p:spPr>
        <p:txBody>
          <a:bodyPr anchor="b" anchorCtr="0"/>
          <a:lstStyle>
            <a:lvl1pPr marL="0" indent="0">
              <a:lnSpc>
                <a:spcPct val="100000"/>
              </a:lnSpc>
              <a:spcBef>
                <a:spcPts val="0"/>
              </a:spcBef>
              <a:spcAft>
                <a:spcPts val="0"/>
              </a:spcAft>
              <a:buNone/>
              <a:defRPr>
                <a:solidFill>
                  <a:schemeClr val="bg1"/>
                </a:solidFill>
                <a:latin typeface="Arial" panose="020B0604020202020204" pitchFamily="34" charset="0"/>
                <a:cs typeface="Arial" panose="020B0604020202020204" pitchFamily="34" charset="0"/>
              </a:defRPr>
            </a:lvl1pPr>
            <a:lvl2pPr marL="0" indent="0">
              <a:lnSpc>
                <a:spcPct val="100000"/>
              </a:lnSpc>
              <a:spcBef>
                <a:spcPts val="0"/>
              </a:spcBef>
              <a:spcAft>
                <a:spcPts val="0"/>
              </a:spcAft>
              <a:buNone/>
              <a:defRPr>
                <a:solidFill>
                  <a:schemeClr val="bg2"/>
                </a:solidFill>
                <a:latin typeface="Arial" panose="020B0604020202020204" pitchFamily="34" charset="0"/>
                <a:cs typeface="Arial" panose="020B0604020202020204" pitchFamily="34" charset="0"/>
              </a:defRPr>
            </a:lvl2pPr>
            <a:lvl3pPr marL="0" indent="0">
              <a:lnSpc>
                <a:spcPct val="100000"/>
              </a:lnSpc>
              <a:spcBef>
                <a:spcPts val="0"/>
              </a:spcBef>
              <a:spcAft>
                <a:spcPts val="0"/>
              </a:spcAft>
              <a:buNone/>
              <a:defRPr>
                <a:solidFill>
                  <a:schemeClr val="bg2"/>
                </a:solidFill>
                <a:latin typeface="Arial" panose="020B0604020202020204" pitchFamily="34" charset="0"/>
                <a:cs typeface="Arial" panose="020B0604020202020204" pitchFamily="34" charset="0"/>
              </a:defRPr>
            </a:lvl3pPr>
            <a:lvl4pPr marL="0" indent="0">
              <a:lnSpc>
                <a:spcPct val="100000"/>
              </a:lnSpc>
              <a:spcBef>
                <a:spcPts val="0"/>
              </a:spcBef>
              <a:spcAft>
                <a:spcPts val="0"/>
              </a:spcAft>
              <a:buNone/>
              <a:defRPr>
                <a:solidFill>
                  <a:schemeClr val="bg2"/>
                </a:solidFill>
                <a:latin typeface="Arial" panose="020B0604020202020204" pitchFamily="34" charset="0"/>
                <a:cs typeface="Arial" panose="020B0604020202020204" pitchFamily="34" charset="0"/>
              </a:defRPr>
            </a:lvl4pPr>
            <a:lvl5pPr marL="0" indent="0">
              <a:lnSpc>
                <a:spcPct val="100000"/>
              </a:lnSpc>
              <a:spcBef>
                <a:spcPts val="0"/>
              </a:spcBef>
              <a:spcAft>
                <a:spcPts val="0"/>
              </a:spcAft>
              <a:buNone/>
              <a:defRPr>
                <a:solidFill>
                  <a:schemeClr val="bg2"/>
                </a:solidFill>
                <a:latin typeface="Arial" panose="020B0604020202020204" pitchFamily="34" charset="0"/>
                <a:cs typeface="Arial" panose="020B0604020202020204" pitchFamily="34" charset="0"/>
              </a:defRPr>
            </a:lvl5pPr>
          </a:lstStyle>
          <a:p>
            <a:pPr lvl="0"/>
            <a:r>
              <a:rPr lang="de-DE"/>
              <a:t>Formatvorlagen des Textmasters bearbeiten</a:t>
            </a:r>
          </a:p>
        </p:txBody>
      </p:sp>
    </p:spTree>
    <p:extLst>
      <p:ext uri="{BB962C8B-B14F-4D97-AF65-F5344CB8AC3E}">
        <p14:creationId xmlns:p14="http://schemas.microsoft.com/office/powerpoint/2010/main" val="1426940590"/>
      </p:ext>
    </p:extLst>
  </p:cSld>
  <p:clrMapOvr>
    <a:masterClrMapping/>
  </p:clrMapOvr>
  <p:extLst>
    <p:ext uri="{DCECCB84-F9BA-43D5-87BE-67443E8EF086}">
      <p15:sldGuideLst xmlns:p15="http://schemas.microsoft.com/office/powerpoint/2012/main">
        <p15:guide id="4" orient="horz" pos="2160">
          <p15:clr>
            <a:srgbClr val="FBAE40"/>
          </p15:clr>
        </p15:guide>
        <p15:guide id="5" orient="horz" pos="1185">
          <p15:clr>
            <a:srgbClr val="FBAE40"/>
          </p15:clr>
        </p15:guide>
        <p15:guide id="6" pos="279">
          <p15:clr>
            <a:srgbClr val="FBAE40"/>
          </p15:clr>
        </p15:guide>
        <p15:guide id="7" pos="7423">
          <p15:clr>
            <a:srgbClr val="FBAE40"/>
          </p15:clr>
        </p15:guide>
        <p15:guide id="8" orient="horz" pos="2092">
          <p15:clr>
            <a:srgbClr val="FBAE40"/>
          </p15:clr>
        </p15:guide>
        <p15:guide id="9" orient="horz" pos="2772">
          <p15:clr>
            <a:srgbClr val="FBAE40"/>
          </p15:clr>
        </p15:guide>
        <p15:guide id="10" orient="horz" pos="3045">
          <p15:clr>
            <a:srgbClr val="FBAE40"/>
          </p15:clr>
        </p15:guide>
        <p15:guide id="11" orient="horz" pos="4133">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p:cSld name="Titel mit Fremdlogos">
    <p:bg>
      <p:bgPr>
        <a:solidFill>
          <a:schemeClr val="tx1"/>
        </a:solidFill>
        <a:effectLst/>
      </p:bgPr>
    </p:bg>
    <p:spTree>
      <p:nvGrpSpPr>
        <p:cNvPr id="1" name=""/>
        <p:cNvGrpSpPr/>
        <p:nvPr/>
      </p:nvGrpSpPr>
      <p:grpSpPr>
        <a:xfrm>
          <a:off x="0" y="0"/>
          <a:ext cx="0" cy="0"/>
          <a:chOff x="0" y="0"/>
          <a:chExt cx="0" cy="0"/>
        </a:xfrm>
      </p:grpSpPr>
      <p:pic>
        <p:nvPicPr>
          <p:cNvPr id="7" name="Grafik 6">
            <a:extLst>
              <a:ext uri="{FF2B5EF4-FFF2-40B4-BE49-F238E27FC236}">
                <a16:creationId xmlns:a16="http://schemas.microsoft.com/office/drawing/2014/main" id="{D87EEEFF-F197-DA39-3007-CE63560C1829}"/>
              </a:ext>
            </a:extLst>
          </p:cNvPr>
          <p:cNvPicPr>
            <a:picLocks noChangeAspect="1"/>
          </p:cNvPicPr>
          <p:nvPr/>
        </p:nvPicPr>
        <p:blipFill rotWithShape="1">
          <a:blip r:embed="rId2">
            <a:alphaModFix amt="20000"/>
          </a:blip>
          <a:srcRect b="9463"/>
          <a:stretch/>
        </p:blipFill>
        <p:spPr>
          <a:xfrm>
            <a:off x="4695296" y="373044"/>
            <a:ext cx="7162800" cy="6484956"/>
          </a:xfrm>
          <a:prstGeom prst="rect">
            <a:avLst/>
          </a:prstGeom>
        </p:spPr>
      </p:pic>
      <p:pic>
        <p:nvPicPr>
          <p:cNvPr id="5" name="Grafik 4">
            <a:extLst>
              <a:ext uri="{FF2B5EF4-FFF2-40B4-BE49-F238E27FC236}">
                <a16:creationId xmlns:a16="http://schemas.microsoft.com/office/drawing/2014/main" id="{89AB50A7-6D35-8AE8-82AA-4473662FC45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2912" y="374214"/>
            <a:ext cx="2808000" cy="313057"/>
          </a:xfrm>
          <a:prstGeom prst="rect">
            <a:avLst/>
          </a:prstGeom>
        </p:spPr>
      </p:pic>
      <p:sp>
        <p:nvSpPr>
          <p:cNvPr id="8" name="Textplatzhalter 7">
            <a:extLst>
              <a:ext uri="{FF2B5EF4-FFF2-40B4-BE49-F238E27FC236}">
                <a16:creationId xmlns:a16="http://schemas.microsoft.com/office/drawing/2014/main" id="{A56DFB73-932F-F00F-5C9B-46E7CB5DE70E}"/>
              </a:ext>
            </a:extLst>
          </p:cNvPr>
          <p:cNvSpPr>
            <a:spLocks noGrp="1"/>
          </p:cNvSpPr>
          <p:nvPr>
            <p:ph type="body" sz="quarter" idx="10"/>
          </p:nvPr>
        </p:nvSpPr>
        <p:spPr>
          <a:xfrm>
            <a:off x="442913" y="4848906"/>
            <a:ext cx="8100000" cy="1692000"/>
          </a:xfrm>
        </p:spPr>
        <p:txBody>
          <a:bodyPr anchor="b" anchorCtr="0"/>
          <a:lstStyle>
            <a:lvl1pPr marL="0" indent="0">
              <a:lnSpc>
                <a:spcPct val="100000"/>
              </a:lnSpc>
              <a:spcBef>
                <a:spcPts val="0"/>
              </a:spcBef>
              <a:spcAft>
                <a:spcPts val="0"/>
              </a:spcAft>
              <a:buNone/>
              <a:defRPr>
                <a:solidFill>
                  <a:schemeClr val="bg2"/>
                </a:solidFill>
                <a:latin typeface="Arial" panose="020B0604020202020204" pitchFamily="34" charset="0"/>
                <a:cs typeface="Arial" panose="020B0604020202020204" pitchFamily="34" charset="0"/>
              </a:defRPr>
            </a:lvl1pPr>
            <a:lvl2pPr marL="0" indent="0">
              <a:lnSpc>
                <a:spcPct val="100000"/>
              </a:lnSpc>
              <a:spcBef>
                <a:spcPts val="0"/>
              </a:spcBef>
              <a:spcAft>
                <a:spcPts val="0"/>
              </a:spcAft>
              <a:buNone/>
              <a:defRPr>
                <a:solidFill>
                  <a:schemeClr val="bg2"/>
                </a:solidFill>
                <a:latin typeface="Arial" panose="020B0604020202020204" pitchFamily="34" charset="0"/>
                <a:cs typeface="Arial" panose="020B0604020202020204" pitchFamily="34" charset="0"/>
              </a:defRPr>
            </a:lvl2pPr>
            <a:lvl3pPr marL="0" indent="0">
              <a:lnSpc>
                <a:spcPct val="100000"/>
              </a:lnSpc>
              <a:spcBef>
                <a:spcPts val="0"/>
              </a:spcBef>
              <a:spcAft>
                <a:spcPts val="0"/>
              </a:spcAft>
              <a:buNone/>
              <a:defRPr>
                <a:solidFill>
                  <a:schemeClr val="bg2"/>
                </a:solidFill>
                <a:latin typeface="Arial" panose="020B0604020202020204" pitchFamily="34" charset="0"/>
                <a:cs typeface="Arial" panose="020B0604020202020204" pitchFamily="34" charset="0"/>
              </a:defRPr>
            </a:lvl3pPr>
            <a:lvl4pPr marL="0" indent="0">
              <a:lnSpc>
                <a:spcPct val="100000"/>
              </a:lnSpc>
              <a:spcBef>
                <a:spcPts val="0"/>
              </a:spcBef>
              <a:spcAft>
                <a:spcPts val="0"/>
              </a:spcAft>
              <a:buNone/>
              <a:defRPr>
                <a:solidFill>
                  <a:schemeClr val="bg2"/>
                </a:solidFill>
                <a:latin typeface="Arial" panose="020B0604020202020204" pitchFamily="34" charset="0"/>
                <a:cs typeface="Arial" panose="020B0604020202020204" pitchFamily="34" charset="0"/>
              </a:defRPr>
            </a:lvl4pPr>
            <a:lvl5pPr marL="0" indent="0">
              <a:lnSpc>
                <a:spcPct val="100000"/>
              </a:lnSpc>
              <a:spcBef>
                <a:spcPts val="0"/>
              </a:spcBef>
              <a:spcAft>
                <a:spcPts val="0"/>
              </a:spcAft>
              <a:buNone/>
              <a:defRPr>
                <a:solidFill>
                  <a:schemeClr val="bg2"/>
                </a:solidFill>
                <a:latin typeface="Arial" panose="020B0604020202020204" pitchFamily="34" charset="0"/>
                <a:cs typeface="Arial" panose="020B0604020202020204" pitchFamily="34" charset="0"/>
              </a:defRPr>
            </a:lvl5pPr>
          </a:lstStyle>
          <a:p>
            <a:pPr lvl="0"/>
            <a:r>
              <a:rPr lang="de-DE"/>
              <a:t>Formatvorlagen des Textmasters bearbeiten</a:t>
            </a:r>
          </a:p>
        </p:txBody>
      </p:sp>
      <p:sp>
        <p:nvSpPr>
          <p:cNvPr id="6" name="Rechteck 5">
            <a:extLst>
              <a:ext uri="{FF2B5EF4-FFF2-40B4-BE49-F238E27FC236}">
                <a16:creationId xmlns:a16="http://schemas.microsoft.com/office/drawing/2014/main" id="{A1B2E311-891A-6139-1517-C0FB65EECF19}"/>
              </a:ext>
              <a:ext uri="{C183D7F6-B498-43B3-948B-1728B52AA6E4}">
                <adec:decorative xmlns:adec="http://schemas.microsoft.com/office/drawing/2017/decorative" val="1"/>
              </a:ext>
            </a:extLst>
          </p:cNvPr>
          <p:cNvSpPr/>
          <p:nvPr/>
        </p:nvSpPr>
        <p:spPr bwMode="black">
          <a:xfrm>
            <a:off x="8975725" y="0"/>
            <a:ext cx="3216275"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itel 1">
            <a:extLst>
              <a:ext uri="{FF2B5EF4-FFF2-40B4-BE49-F238E27FC236}">
                <a16:creationId xmlns:a16="http://schemas.microsoft.com/office/drawing/2014/main" id="{4DE1F60B-AB84-B8C0-78FD-0AC04934446C}"/>
              </a:ext>
            </a:extLst>
          </p:cNvPr>
          <p:cNvSpPr>
            <a:spLocks noGrp="1"/>
          </p:cNvSpPr>
          <p:nvPr>
            <p:ph type="ctrTitle"/>
          </p:nvPr>
        </p:nvSpPr>
        <p:spPr>
          <a:xfrm>
            <a:off x="442912" y="1881188"/>
            <a:ext cx="8100000" cy="1440000"/>
          </a:xfrm>
        </p:spPr>
        <p:txBody>
          <a:bodyPr anchor="t" anchorCtr="0"/>
          <a:lstStyle>
            <a:lvl1pPr algn="l">
              <a:lnSpc>
                <a:spcPct val="100000"/>
              </a:lnSpc>
              <a:defRPr sz="4800">
                <a:solidFill>
                  <a:schemeClr val="bg1"/>
                </a:solidFill>
              </a:defRPr>
            </a:lvl1pPr>
          </a:lstStyle>
          <a:p>
            <a:r>
              <a:rPr lang="de-DE"/>
              <a:t>Titelmasterformat durch Klicken bearbeiten</a:t>
            </a:r>
            <a:endParaRPr lang="de-DE" dirty="0"/>
          </a:p>
        </p:txBody>
      </p:sp>
      <p:sp>
        <p:nvSpPr>
          <p:cNvPr id="3" name="Untertitel 2">
            <a:extLst>
              <a:ext uri="{FF2B5EF4-FFF2-40B4-BE49-F238E27FC236}">
                <a16:creationId xmlns:a16="http://schemas.microsoft.com/office/drawing/2014/main" id="{82F6E72D-E2CD-2B17-1692-0088D3E8DBE7}"/>
              </a:ext>
            </a:extLst>
          </p:cNvPr>
          <p:cNvSpPr>
            <a:spLocks noGrp="1"/>
          </p:cNvSpPr>
          <p:nvPr>
            <p:ph type="subTitle" idx="1"/>
          </p:nvPr>
        </p:nvSpPr>
        <p:spPr>
          <a:xfrm>
            <a:off x="442913" y="3429000"/>
            <a:ext cx="8100000" cy="972000"/>
          </a:xfrm>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Formatvorlage des Untertitelmasters durch Klicken bearbeiten</a:t>
            </a:r>
            <a:endParaRPr lang="de-DE" dirty="0"/>
          </a:p>
        </p:txBody>
      </p:sp>
      <p:sp>
        <p:nvSpPr>
          <p:cNvPr id="9" name="Bildplatzhalter 8">
            <a:extLst>
              <a:ext uri="{FF2B5EF4-FFF2-40B4-BE49-F238E27FC236}">
                <a16:creationId xmlns:a16="http://schemas.microsoft.com/office/drawing/2014/main" id="{FEB8D6A9-31C7-629A-4A9B-016730CD72AB}"/>
              </a:ext>
            </a:extLst>
          </p:cNvPr>
          <p:cNvSpPr>
            <a:spLocks noGrp="1"/>
          </p:cNvSpPr>
          <p:nvPr>
            <p:ph type="pic" sz="quarter" idx="11"/>
          </p:nvPr>
        </p:nvSpPr>
        <p:spPr bwMode="white">
          <a:xfrm>
            <a:off x="9299575" y="838800"/>
            <a:ext cx="1800000" cy="900000"/>
          </a:xfrm>
        </p:spPr>
        <p:txBody>
          <a:bodyPr/>
          <a:lstStyle>
            <a:lvl1pPr>
              <a:defRPr>
                <a:solidFill>
                  <a:schemeClr val="accent1"/>
                </a:solidFill>
              </a:defRPr>
            </a:lvl1pPr>
          </a:lstStyle>
          <a:p>
            <a:r>
              <a:rPr lang="de-DE"/>
              <a:t>Bild durch Klicken auf Symbol hinzufügen</a:t>
            </a:r>
            <a:endParaRPr lang="de-DE" dirty="0"/>
          </a:p>
        </p:txBody>
      </p:sp>
      <p:sp>
        <p:nvSpPr>
          <p:cNvPr id="10" name="Bildplatzhalter 8" descr="Fremdlogo 2">
            <a:extLst>
              <a:ext uri="{FF2B5EF4-FFF2-40B4-BE49-F238E27FC236}">
                <a16:creationId xmlns:a16="http://schemas.microsoft.com/office/drawing/2014/main" id="{8ACB8E74-7671-A519-DDB5-63BF9E52DA0B}"/>
              </a:ext>
            </a:extLst>
          </p:cNvPr>
          <p:cNvSpPr>
            <a:spLocks noGrp="1"/>
          </p:cNvSpPr>
          <p:nvPr>
            <p:ph type="pic" sz="quarter" idx="12"/>
          </p:nvPr>
        </p:nvSpPr>
        <p:spPr bwMode="white">
          <a:xfrm>
            <a:off x="9299575" y="2044800"/>
            <a:ext cx="1800000" cy="900000"/>
          </a:xfrm>
        </p:spPr>
        <p:txBody>
          <a:bodyPr/>
          <a:lstStyle>
            <a:lvl1pPr>
              <a:defRPr>
                <a:solidFill>
                  <a:schemeClr val="accent1"/>
                </a:solidFill>
              </a:defRPr>
            </a:lvl1pPr>
          </a:lstStyle>
          <a:p>
            <a:r>
              <a:rPr lang="de-DE"/>
              <a:t>Bild durch Klicken auf Symbol hinzufügen</a:t>
            </a:r>
            <a:endParaRPr lang="de-DE" dirty="0"/>
          </a:p>
        </p:txBody>
      </p:sp>
      <p:sp>
        <p:nvSpPr>
          <p:cNvPr id="11" name="Bildplatzhalter 8" descr="Fremdlogo 3">
            <a:extLst>
              <a:ext uri="{FF2B5EF4-FFF2-40B4-BE49-F238E27FC236}">
                <a16:creationId xmlns:a16="http://schemas.microsoft.com/office/drawing/2014/main" id="{AB46DBD7-F20A-3546-6D58-CF03E2F9024E}"/>
              </a:ext>
            </a:extLst>
          </p:cNvPr>
          <p:cNvSpPr>
            <a:spLocks noGrp="1"/>
          </p:cNvSpPr>
          <p:nvPr>
            <p:ph type="pic" sz="quarter" idx="13"/>
          </p:nvPr>
        </p:nvSpPr>
        <p:spPr bwMode="white">
          <a:xfrm>
            <a:off x="9299575" y="3250800"/>
            <a:ext cx="1800000" cy="900000"/>
          </a:xfrm>
        </p:spPr>
        <p:txBody>
          <a:bodyPr/>
          <a:lstStyle>
            <a:lvl1pPr>
              <a:defRPr>
                <a:solidFill>
                  <a:schemeClr val="accent1"/>
                </a:solidFill>
              </a:defRPr>
            </a:lvl1pPr>
          </a:lstStyle>
          <a:p>
            <a:r>
              <a:rPr lang="de-DE"/>
              <a:t>Bild durch Klicken auf Symbol hinzufügen</a:t>
            </a:r>
            <a:endParaRPr lang="de-DE" dirty="0"/>
          </a:p>
        </p:txBody>
      </p:sp>
      <p:sp>
        <p:nvSpPr>
          <p:cNvPr id="12" name="Bildplatzhalter 8" descr="Fremdlogo 4">
            <a:extLst>
              <a:ext uri="{FF2B5EF4-FFF2-40B4-BE49-F238E27FC236}">
                <a16:creationId xmlns:a16="http://schemas.microsoft.com/office/drawing/2014/main" id="{BBFB484B-BF8E-D0CE-E5B0-DAEC5F8128C5}"/>
              </a:ext>
            </a:extLst>
          </p:cNvPr>
          <p:cNvSpPr>
            <a:spLocks noGrp="1"/>
          </p:cNvSpPr>
          <p:nvPr>
            <p:ph type="pic" sz="quarter" idx="14"/>
          </p:nvPr>
        </p:nvSpPr>
        <p:spPr bwMode="white">
          <a:xfrm>
            <a:off x="9299575" y="4456800"/>
            <a:ext cx="1800000" cy="900000"/>
          </a:xfrm>
        </p:spPr>
        <p:txBody>
          <a:bodyPr/>
          <a:lstStyle>
            <a:lvl1pPr>
              <a:defRPr>
                <a:solidFill>
                  <a:schemeClr val="accent1"/>
                </a:solidFill>
              </a:defRPr>
            </a:lvl1pPr>
          </a:lstStyle>
          <a:p>
            <a:r>
              <a:rPr lang="de-DE"/>
              <a:t>Bild durch Klicken auf Symbol hinzufügen</a:t>
            </a:r>
            <a:endParaRPr lang="de-DE" dirty="0"/>
          </a:p>
        </p:txBody>
      </p:sp>
      <p:sp>
        <p:nvSpPr>
          <p:cNvPr id="15" name="Textplatzhalter 14" descr="Fremdlogo 1">
            <a:extLst>
              <a:ext uri="{FF2B5EF4-FFF2-40B4-BE49-F238E27FC236}">
                <a16:creationId xmlns:a16="http://schemas.microsoft.com/office/drawing/2014/main" id="{7123E8E8-BC97-5DA7-DA4A-FFC2BDD84D68}"/>
              </a:ext>
            </a:extLst>
          </p:cNvPr>
          <p:cNvSpPr>
            <a:spLocks noGrp="1"/>
          </p:cNvSpPr>
          <p:nvPr>
            <p:ph type="body" sz="quarter" idx="15"/>
          </p:nvPr>
        </p:nvSpPr>
        <p:spPr bwMode="white">
          <a:xfrm>
            <a:off x="9299574" y="368300"/>
            <a:ext cx="2557463" cy="298450"/>
          </a:xfrm>
        </p:spPr>
        <p:txBody>
          <a:bodyPr/>
          <a:lstStyle>
            <a:lvl1pPr marL="0" indent="0">
              <a:lnSpc>
                <a:spcPct val="100000"/>
              </a:lnSpc>
              <a:spcBef>
                <a:spcPts val="0"/>
              </a:spcBef>
              <a:buNone/>
              <a:defRPr sz="1400">
                <a:solidFill>
                  <a:schemeClr val="accent1"/>
                </a:solidFill>
                <a:latin typeface="Arial" panose="020B0604020202020204" pitchFamily="34" charset="0"/>
                <a:cs typeface="Arial" panose="020B0604020202020204" pitchFamily="34" charset="0"/>
              </a:defRPr>
            </a:lvl1pPr>
            <a:lvl2pPr marL="504000" indent="0">
              <a:lnSpc>
                <a:spcPct val="100000"/>
              </a:lnSpc>
              <a:buNone/>
              <a:defRPr sz="1400">
                <a:solidFill>
                  <a:schemeClr val="bg2"/>
                </a:solidFill>
                <a:latin typeface="Arial" panose="020B0604020202020204" pitchFamily="34" charset="0"/>
                <a:cs typeface="Arial" panose="020B0604020202020204" pitchFamily="34" charset="0"/>
              </a:defRPr>
            </a:lvl2pPr>
            <a:lvl3pPr marL="864000" indent="0">
              <a:lnSpc>
                <a:spcPct val="100000"/>
              </a:lnSpc>
              <a:buNone/>
              <a:defRPr sz="1400">
                <a:solidFill>
                  <a:schemeClr val="bg2"/>
                </a:solidFill>
                <a:latin typeface="Arial" panose="020B0604020202020204" pitchFamily="34" charset="0"/>
                <a:cs typeface="Arial" panose="020B0604020202020204" pitchFamily="34" charset="0"/>
              </a:defRPr>
            </a:lvl3pPr>
            <a:lvl4pPr marL="1224000" indent="0">
              <a:lnSpc>
                <a:spcPct val="100000"/>
              </a:lnSpc>
              <a:buNone/>
              <a:defRPr sz="1400">
                <a:solidFill>
                  <a:schemeClr val="bg2"/>
                </a:solidFill>
                <a:latin typeface="Arial" panose="020B0604020202020204" pitchFamily="34" charset="0"/>
                <a:cs typeface="Arial" panose="020B0604020202020204" pitchFamily="34" charset="0"/>
              </a:defRPr>
            </a:lvl4pPr>
            <a:lvl5pPr marL="1584000" indent="0">
              <a:lnSpc>
                <a:spcPct val="100000"/>
              </a:lnSpc>
              <a:buNone/>
              <a:defRPr sz="1400">
                <a:solidFill>
                  <a:schemeClr val="bg2"/>
                </a:solidFill>
                <a:latin typeface="Arial" panose="020B0604020202020204" pitchFamily="34" charset="0"/>
                <a:cs typeface="Arial" panose="020B0604020202020204" pitchFamily="34" charset="0"/>
              </a:defRPr>
            </a:lvl5p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4" name="Bildplatzhalter 8" descr="Fremdlogo 4">
            <a:extLst>
              <a:ext uri="{FF2B5EF4-FFF2-40B4-BE49-F238E27FC236}">
                <a16:creationId xmlns:a16="http://schemas.microsoft.com/office/drawing/2014/main" id="{6259E0E4-F492-F013-D3DD-30D1AD8D763E}"/>
              </a:ext>
            </a:extLst>
          </p:cNvPr>
          <p:cNvSpPr>
            <a:spLocks noGrp="1"/>
          </p:cNvSpPr>
          <p:nvPr>
            <p:ph type="pic" sz="quarter" idx="16"/>
          </p:nvPr>
        </p:nvSpPr>
        <p:spPr bwMode="white">
          <a:xfrm>
            <a:off x="9299575" y="5661138"/>
            <a:ext cx="1800000" cy="900000"/>
          </a:xfrm>
        </p:spPr>
        <p:txBody>
          <a:bodyPr/>
          <a:lstStyle>
            <a:lvl1pPr>
              <a:defRPr>
                <a:solidFill>
                  <a:schemeClr val="accent1"/>
                </a:solidFill>
              </a:defRPr>
            </a:lvl1pPr>
          </a:lstStyle>
          <a:p>
            <a:r>
              <a:rPr lang="de-DE"/>
              <a:t>Bild durch Klicken auf Symbol hinzufügen</a:t>
            </a:r>
            <a:endParaRPr lang="de-DE" dirty="0"/>
          </a:p>
        </p:txBody>
      </p:sp>
    </p:spTree>
    <p:extLst>
      <p:ext uri="{BB962C8B-B14F-4D97-AF65-F5344CB8AC3E}">
        <p14:creationId xmlns:p14="http://schemas.microsoft.com/office/powerpoint/2010/main" val="352753452"/>
      </p:ext>
    </p:extLst>
  </p:cSld>
  <p:clrMapOvr>
    <a:masterClrMapping/>
  </p:clrMapOvr>
  <p:extLst>
    <p:ext uri="{DCECCB84-F9BA-43D5-87BE-67443E8EF086}">
      <p15:sldGuideLst xmlns:p15="http://schemas.microsoft.com/office/powerpoint/2012/main">
        <p15:guide id="2" pos="5858">
          <p15:clr>
            <a:srgbClr val="FBAE40"/>
          </p15:clr>
        </p15:guide>
        <p15:guide id="5" orient="horz" pos="2160">
          <p15:clr>
            <a:srgbClr val="FBAE40"/>
          </p15:clr>
        </p15:guide>
        <p15:guide id="6" orient="horz" pos="1185">
          <p15:clr>
            <a:srgbClr val="FBAE40"/>
          </p15:clr>
        </p15:guide>
        <p15:guide id="7" pos="279">
          <p15:clr>
            <a:srgbClr val="FBAE40"/>
          </p15:clr>
        </p15:guide>
        <p15:guide id="8" orient="horz" pos="2092">
          <p15:clr>
            <a:srgbClr val="FBAE40"/>
          </p15:clr>
        </p15:guide>
        <p15:guide id="9" orient="horz" pos="2772">
          <p15:clr>
            <a:srgbClr val="FBAE40"/>
          </p15:clr>
        </p15:guide>
        <p15:guide id="10" orient="horz" pos="3045">
          <p15:clr>
            <a:srgbClr val="FBAE40"/>
          </p15:clr>
        </p15:guide>
        <p15:guide id="12" orient="horz" pos="4133">
          <p15:clr>
            <a:srgbClr val="FBAE40"/>
          </p15:clr>
        </p15:guide>
        <p15:guide id="13" pos="5382">
          <p15:clr>
            <a:srgbClr val="FBAE40"/>
          </p15:clr>
        </p15:guide>
        <p15:guide id="14" pos="7469">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p:cSld name="Titel mit Grafik">
    <p:bg>
      <p:bgPr>
        <a:solidFill>
          <a:schemeClr val="tx1"/>
        </a:solidFill>
        <a:effectLst/>
      </p:bgPr>
    </p:bg>
    <p:spTree>
      <p:nvGrpSpPr>
        <p:cNvPr id="1" name=""/>
        <p:cNvGrpSpPr/>
        <p:nvPr/>
      </p:nvGrpSpPr>
      <p:grpSpPr>
        <a:xfrm>
          <a:off x="0" y="0"/>
          <a:ext cx="0" cy="0"/>
          <a:chOff x="0" y="0"/>
          <a:chExt cx="0" cy="0"/>
        </a:xfrm>
      </p:grpSpPr>
      <p:pic>
        <p:nvPicPr>
          <p:cNvPr id="5" name="Grafik 4">
            <a:extLst>
              <a:ext uri="{FF2B5EF4-FFF2-40B4-BE49-F238E27FC236}">
                <a16:creationId xmlns:a16="http://schemas.microsoft.com/office/drawing/2014/main" id="{89AB50A7-6D35-8AE8-82AA-4473662FC45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2912" y="374214"/>
            <a:ext cx="2808000" cy="313057"/>
          </a:xfrm>
          <a:prstGeom prst="rect">
            <a:avLst/>
          </a:prstGeom>
        </p:spPr>
      </p:pic>
      <p:sp>
        <p:nvSpPr>
          <p:cNvPr id="8" name="Textplatzhalter 7">
            <a:extLst>
              <a:ext uri="{FF2B5EF4-FFF2-40B4-BE49-F238E27FC236}">
                <a16:creationId xmlns:a16="http://schemas.microsoft.com/office/drawing/2014/main" id="{A56DFB73-932F-F00F-5C9B-46E7CB5DE70E}"/>
              </a:ext>
            </a:extLst>
          </p:cNvPr>
          <p:cNvSpPr>
            <a:spLocks noGrp="1"/>
          </p:cNvSpPr>
          <p:nvPr>
            <p:ph type="body" sz="quarter" idx="10"/>
          </p:nvPr>
        </p:nvSpPr>
        <p:spPr>
          <a:xfrm>
            <a:off x="442913" y="4848906"/>
            <a:ext cx="6300000" cy="1692000"/>
          </a:xfrm>
        </p:spPr>
        <p:txBody>
          <a:bodyPr anchor="b" anchorCtr="0"/>
          <a:lstStyle>
            <a:lvl1pPr marL="0" indent="0">
              <a:lnSpc>
                <a:spcPct val="100000"/>
              </a:lnSpc>
              <a:spcBef>
                <a:spcPts val="0"/>
              </a:spcBef>
              <a:spcAft>
                <a:spcPts val="0"/>
              </a:spcAft>
              <a:buNone/>
              <a:defRPr>
                <a:solidFill>
                  <a:schemeClr val="bg1"/>
                </a:solidFill>
                <a:latin typeface="Arial" panose="020B0604020202020204" pitchFamily="34" charset="0"/>
                <a:cs typeface="Arial" panose="020B0604020202020204" pitchFamily="34" charset="0"/>
              </a:defRPr>
            </a:lvl1pPr>
            <a:lvl2pPr marL="0" indent="0">
              <a:lnSpc>
                <a:spcPct val="100000"/>
              </a:lnSpc>
              <a:spcBef>
                <a:spcPts val="0"/>
              </a:spcBef>
              <a:spcAft>
                <a:spcPts val="0"/>
              </a:spcAft>
              <a:buNone/>
              <a:defRPr>
                <a:solidFill>
                  <a:schemeClr val="bg2"/>
                </a:solidFill>
                <a:latin typeface="Arial" panose="020B0604020202020204" pitchFamily="34" charset="0"/>
                <a:cs typeface="Arial" panose="020B0604020202020204" pitchFamily="34" charset="0"/>
              </a:defRPr>
            </a:lvl2pPr>
            <a:lvl3pPr marL="0" indent="0">
              <a:lnSpc>
                <a:spcPct val="100000"/>
              </a:lnSpc>
              <a:spcBef>
                <a:spcPts val="0"/>
              </a:spcBef>
              <a:spcAft>
                <a:spcPts val="0"/>
              </a:spcAft>
              <a:buNone/>
              <a:defRPr>
                <a:solidFill>
                  <a:schemeClr val="bg2"/>
                </a:solidFill>
                <a:latin typeface="Arial" panose="020B0604020202020204" pitchFamily="34" charset="0"/>
                <a:cs typeface="Arial" panose="020B0604020202020204" pitchFamily="34" charset="0"/>
              </a:defRPr>
            </a:lvl3pPr>
            <a:lvl4pPr marL="0" indent="0">
              <a:lnSpc>
                <a:spcPct val="100000"/>
              </a:lnSpc>
              <a:spcBef>
                <a:spcPts val="0"/>
              </a:spcBef>
              <a:spcAft>
                <a:spcPts val="0"/>
              </a:spcAft>
              <a:buNone/>
              <a:defRPr>
                <a:solidFill>
                  <a:schemeClr val="bg2"/>
                </a:solidFill>
                <a:latin typeface="Arial" panose="020B0604020202020204" pitchFamily="34" charset="0"/>
                <a:cs typeface="Arial" panose="020B0604020202020204" pitchFamily="34" charset="0"/>
              </a:defRPr>
            </a:lvl4pPr>
            <a:lvl5pPr marL="0" indent="0">
              <a:lnSpc>
                <a:spcPct val="100000"/>
              </a:lnSpc>
              <a:spcBef>
                <a:spcPts val="0"/>
              </a:spcBef>
              <a:spcAft>
                <a:spcPts val="0"/>
              </a:spcAft>
              <a:buNone/>
              <a:defRPr>
                <a:solidFill>
                  <a:schemeClr val="bg2"/>
                </a:solidFill>
                <a:latin typeface="Arial" panose="020B0604020202020204" pitchFamily="34" charset="0"/>
                <a:cs typeface="Arial" panose="020B0604020202020204" pitchFamily="34" charset="0"/>
              </a:defRPr>
            </a:lvl5pPr>
          </a:lstStyle>
          <a:p>
            <a:pPr lvl="0"/>
            <a:r>
              <a:rPr lang="de-DE"/>
              <a:t>Formatvorlagen des Textmasters bearbeiten</a:t>
            </a:r>
          </a:p>
        </p:txBody>
      </p:sp>
      <p:sp>
        <p:nvSpPr>
          <p:cNvPr id="2" name="Titel 1">
            <a:extLst>
              <a:ext uri="{FF2B5EF4-FFF2-40B4-BE49-F238E27FC236}">
                <a16:creationId xmlns:a16="http://schemas.microsoft.com/office/drawing/2014/main" id="{4DE1F60B-AB84-B8C0-78FD-0AC04934446C}"/>
              </a:ext>
            </a:extLst>
          </p:cNvPr>
          <p:cNvSpPr>
            <a:spLocks noGrp="1"/>
          </p:cNvSpPr>
          <p:nvPr>
            <p:ph type="ctrTitle"/>
          </p:nvPr>
        </p:nvSpPr>
        <p:spPr>
          <a:xfrm>
            <a:off x="442912" y="1881188"/>
            <a:ext cx="6300000" cy="1440000"/>
          </a:xfrm>
        </p:spPr>
        <p:txBody>
          <a:bodyPr anchor="t" anchorCtr="0"/>
          <a:lstStyle>
            <a:lvl1pPr algn="l">
              <a:lnSpc>
                <a:spcPct val="100000"/>
              </a:lnSpc>
              <a:defRPr sz="4800">
                <a:solidFill>
                  <a:schemeClr val="bg2"/>
                </a:solidFill>
              </a:defRPr>
            </a:lvl1pPr>
          </a:lstStyle>
          <a:p>
            <a:r>
              <a:rPr lang="de-DE"/>
              <a:t>Titelmasterformat durch Klicken bearbeiten</a:t>
            </a:r>
            <a:endParaRPr lang="de-DE" dirty="0"/>
          </a:p>
        </p:txBody>
      </p:sp>
      <p:sp>
        <p:nvSpPr>
          <p:cNvPr id="3" name="Untertitel 2">
            <a:extLst>
              <a:ext uri="{FF2B5EF4-FFF2-40B4-BE49-F238E27FC236}">
                <a16:creationId xmlns:a16="http://schemas.microsoft.com/office/drawing/2014/main" id="{82F6E72D-E2CD-2B17-1692-0088D3E8DBE7}"/>
              </a:ext>
            </a:extLst>
          </p:cNvPr>
          <p:cNvSpPr>
            <a:spLocks noGrp="1"/>
          </p:cNvSpPr>
          <p:nvPr>
            <p:ph type="subTitle" idx="1"/>
          </p:nvPr>
        </p:nvSpPr>
        <p:spPr>
          <a:xfrm>
            <a:off x="442913" y="3429000"/>
            <a:ext cx="6300000" cy="972000"/>
          </a:xfrm>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Formatvorlage des Untertitelmasters durch Klicken bearbeiten</a:t>
            </a:r>
            <a:endParaRPr lang="de-DE" dirty="0"/>
          </a:p>
        </p:txBody>
      </p:sp>
      <p:sp>
        <p:nvSpPr>
          <p:cNvPr id="12" name="Bildplatzhalter 8">
            <a:extLst>
              <a:ext uri="{FF2B5EF4-FFF2-40B4-BE49-F238E27FC236}">
                <a16:creationId xmlns:a16="http://schemas.microsoft.com/office/drawing/2014/main" id="{BBFB484B-BF8E-D0CE-E5B0-DAEC5F8128C5}"/>
              </a:ext>
            </a:extLst>
          </p:cNvPr>
          <p:cNvSpPr>
            <a:spLocks noGrp="1"/>
          </p:cNvSpPr>
          <p:nvPr>
            <p:ph type="pic" sz="quarter" idx="14"/>
          </p:nvPr>
        </p:nvSpPr>
        <p:spPr>
          <a:xfrm>
            <a:off x="7216800" y="0"/>
            <a:ext cx="4975200" cy="6858000"/>
          </a:xfrm>
        </p:spPr>
        <p:txBody>
          <a:bodyPr/>
          <a:lstStyle>
            <a:lvl1pPr>
              <a:defRPr>
                <a:solidFill>
                  <a:schemeClr val="bg1"/>
                </a:solidFill>
              </a:defRPr>
            </a:lvl1pPr>
          </a:lstStyle>
          <a:p>
            <a:r>
              <a:rPr lang="de-DE"/>
              <a:t>Bild durch Klicken auf Symbol hinzufügen</a:t>
            </a:r>
            <a:endParaRPr lang="de-DE" dirty="0"/>
          </a:p>
        </p:txBody>
      </p:sp>
    </p:spTree>
    <p:extLst>
      <p:ext uri="{BB962C8B-B14F-4D97-AF65-F5344CB8AC3E}">
        <p14:creationId xmlns:p14="http://schemas.microsoft.com/office/powerpoint/2010/main" val="319239629"/>
      </p:ext>
    </p:extLst>
  </p:cSld>
  <p:clrMapOvr>
    <a:masterClrMapping/>
  </p:clrMapOvr>
  <p:extLst>
    <p:ext uri="{DCECCB84-F9BA-43D5-87BE-67443E8EF086}">
      <p15:sldGuideLst xmlns:p15="http://schemas.microsoft.com/office/powerpoint/2012/main">
        <p15:guide id="2" pos="4543">
          <p15:clr>
            <a:srgbClr val="FBAE40"/>
          </p15:clr>
        </p15:guide>
        <p15:guide id="5" orient="horz" pos="2160">
          <p15:clr>
            <a:srgbClr val="FBAE40"/>
          </p15:clr>
        </p15:guide>
        <p15:guide id="6" orient="horz" pos="1185">
          <p15:clr>
            <a:srgbClr val="FBAE40"/>
          </p15:clr>
        </p15:guide>
        <p15:guide id="7" pos="279">
          <p15:clr>
            <a:srgbClr val="FBAE40"/>
          </p15:clr>
        </p15:guide>
        <p15:guide id="8" orient="horz" pos="2092">
          <p15:clr>
            <a:srgbClr val="FBAE40"/>
          </p15:clr>
        </p15:guide>
        <p15:guide id="9" orient="horz" pos="2772">
          <p15:clr>
            <a:srgbClr val="FBAE40"/>
          </p15:clr>
        </p15:guide>
        <p15:guide id="10" orient="horz" pos="3045">
          <p15:clr>
            <a:srgbClr val="FBAE40"/>
          </p15:clr>
        </p15:guide>
        <p15:guide id="11" orient="horz" pos="4133">
          <p15:clr>
            <a:srgbClr val="FBAE40"/>
          </p15:clr>
        </p15:guide>
        <p15:guide id="12" pos="4248">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Titel mit Grafik">
    <p:bg>
      <p:bgPr>
        <a:solidFill>
          <a:schemeClr val="tx1"/>
        </a:solidFill>
        <a:effectLst/>
      </p:bgPr>
    </p:bg>
    <p:spTree>
      <p:nvGrpSpPr>
        <p:cNvPr id="1" name=""/>
        <p:cNvGrpSpPr/>
        <p:nvPr/>
      </p:nvGrpSpPr>
      <p:grpSpPr>
        <a:xfrm>
          <a:off x="0" y="0"/>
          <a:ext cx="0" cy="0"/>
          <a:chOff x="0" y="0"/>
          <a:chExt cx="0" cy="0"/>
        </a:xfrm>
      </p:grpSpPr>
      <p:pic>
        <p:nvPicPr>
          <p:cNvPr id="5" name="Grafik 4">
            <a:extLst>
              <a:ext uri="{FF2B5EF4-FFF2-40B4-BE49-F238E27FC236}">
                <a16:creationId xmlns:a16="http://schemas.microsoft.com/office/drawing/2014/main" id="{89AB50A7-6D35-8AE8-82AA-4473662FC45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2912" y="374214"/>
            <a:ext cx="2808000" cy="313057"/>
          </a:xfrm>
          <a:prstGeom prst="rect">
            <a:avLst/>
          </a:prstGeom>
        </p:spPr>
      </p:pic>
      <p:sp>
        <p:nvSpPr>
          <p:cNvPr id="8" name="Textplatzhalter 7">
            <a:extLst>
              <a:ext uri="{FF2B5EF4-FFF2-40B4-BE49-F238E27FC236}">
                <a16:creationId xmlns:a16="http://schemas.microsoft.com/office/drawing/2014/main" id="{A56DFB73-932F-F00F-5C9B-46E7CB5DE70E}"/>
              </a:ext>
            </a:extLst>
          </p:cNvPr>
          <p:cNvSpPr>
            <a:spLocks noGrp="1"/>
          </p:cNvSpPr>
          <p:nvPr>
            <p:ph type="body" sz="quarter" idx="10"/>
          </p:nvPr>
        </p:nvSpPr>
        <p:spPr>
          <a:xfrm>
            <a:off x="442913" y="4848906"/>
            <a:ext cx="6300000" cy="1692000"/>
          </a:xfrm>
        </p:spPr>
        <p:txBody>
          <a:bodyPr anchor="b" anchorCtr="0"/>
          <a:lstStyle>
            <a:lvl1pPr marL="0" indent="0">
              <a:lnSpc>
                <a:spcPct val="100000"/>
              </a:lnSpc>
              <a:spcBef>
                <a:spcPts val="0"/>
              </a:spcBef>
              <a:spcAft>
                <a:spcPts val="0"/>
              </a:spcAft>
              <a:buNone/>
              <a:defRPr>
                <a:solidFill>
                  <a:schemeClr val="bg1"/>
                </a:solidFill>
                <a:latin typeface="Arial" panose="020B0604020202020204" pitchFamily="34" charset="0"/>
                <a:cs typeface="Arial" panose="020B0604020202020204" pitchFamily="34" charset="0"/>
              </a:defRPr>
            </a:lvl1pPr>
            <a:lvl2pPr marL="0" indent="0">
              <a:lnSpc>
                <a:spcPct val="100000"/>
              </a:lnSpc>
              <a:spcBef>
                <a:spcPts val="0"/>
              </a:spcBef>
              <a:spcAft>
                <a:spcPts val="0"/>
              </a:spcAft>
              <a:buNone/>
              <a:defRPr>
                <a:solidFill>
                  <a:schemeClr val="bg2"/>
                </a:solidFill>
                <a:latin typeface="Arial" panose="020B0604020202020204" pitchFamily="34" charset="0"/>
                <a:cs typeface="Arial" panose="020B0604020202020204" pitchFamily="34" charset="0"/>
              </a:defRPr>
            </a:lvl2pPr>
            <a:lvl3pPr marL="0" indent="0">
              <a:lnSpc>
                <a:spcPct val="100000"/>
              </a:lnSpc>
              <a:spcBef>
                <a:spcPts val="0"/>
              </a:spcBef>
              <a:spcAft>
                <a:spcPts val="0"/>
              </a:spcAft>
              <a:buNone/>
              <a:defRPr>
                <a:solidFill>
                  <a:schemeClr val="bg2"/>
                </a:solidFill>
                <a:latin typeface="Arial" panose="020B0604020202020204" pitchFamily="34" charset="0"/>
                <a:cs typeface="Arial" panose="020B0604020202020204" pitchFamily="34" charset="0"/>
              </a:defRPr>
            </a:lvl3pPr>
            <a:lvl4pPr marL="0" indent="0">
              <a:lnSpc>
                <a:spcPct val="100000"/>
              </a:lnSpc>
              <a:spcBef>
                <a:spcPts val="0"/>
              </a:spcBef>
              <a:spcAft>
                <a:spcPts val="0"/>
              </a:spcAft>
              <a:buNone/>
              <a:defRPr>
                <a:solidFill>
                  <a:schemeClr val="bg2"/>
                </a:solidFill>
                <a:latin typeface="Arial" panose="020B0604020202020204" pitchFamily="34" charset="0"/>
                <a:cs typeface="Arial" panose="020B0604020202020204" pitchFamily="34" charset="0"/>
              </a:defRPr>
            </a:lvl4pPr>
            <a:lvl5pPr marL="0" indent="0">
              <a:lnSpc>
                <a:spcPct val="100000"/>
              </a:lnSpc>
              <a:spcBef>
                <a:spcPts val="0"/>
              </a:spcBef>
              <a:spcAft>
                <a:spcPts val="0"/>
              </a:spcAft>
              <a:buNone/>
              <a:defRPr>
                <a:solidFill>
                  <a:schemeClr val="bg2"/>
                </a:solidFill>
                <a:latin typeface="Arial" panose="020B0604020202020204" pitchFamily="34" charset="0"/>
                <a:cs typeface="Arial" panose="020B0604020202020204" pitchFamily="34" charset="0"/>
              </a:defRPr>
            </a:lvl5pPr>
          </a:lstStyle>
          <a:p>
            <a:pPr lvl="0"/>
            <a:r>
              <a:rPr lang="de-DE"/>
              <a:t>Formatvorlagen des Textmasters bearbeiten</a:t>
            </a:r>
          </a:p>
        </p:txBody>
      </p:sp>
      <p:sp>
        <p:nvSpPr>
          <p:cNvPr id="2" name="Titel 1">
            <a:extLst>
              <a:ext uri="{FF2B5EF4-FFF2-40B4-BE49-F238E27FC236}">
                <a16:creationId xmlns:a16="http://schemas.microsoft.com/office/drawing/2014/main" id="{4DE1F60B-AB84-B8C0-78FD-0AC04934446C}"/>
              </a:ext>
            </a:extLst>
          </p:cNvPr>
          <p:cNvSpPr>
            <a:spLocks noGrp="1"/>
          </p:cNvSpPr>
          <p:nvPr>
            <p:ph type="ctrTitle"/>
          </p:nvPr>
        </p:nvSpPr>
        <p:spPr>
          <a:xfrm>
            <a:off x="442912" y="1881188"/>
            <a:ext cx="6300000" cy="1440000"/>
          </a:xfrm>
        </p:spPr>
        <p:txBody>
          <a:bodyPr anchor="t" anchorCtr="0"/>
          <a:lstStyle>
            <a:lvl1pPr algn="l">
              <a:lnSpc>
                <a:spcPct val="100000"/>
              </a:lnSpc>
              <a:defRPr sz="4800">
                <a:solidFill>
                  <a:schemeClr val="bg2"/>
                </a:solidFill>
              </a:defRPr>
            </a:lvl1pPr>
          </a:lstStyle>
          <a:p>
            <a:r>
              <a:rPr lang="de-DE"/>
              <a:t>Titelmasterformat durch Klicken bearbeiten</a:t>
            </a:r>
            <a:endParaRPr lang="de-DE" dirty="0"/>
          </a:p>
        </p:txBody>
      </p:sp>
      <p:sp>
        <p:nvSpPr>
          <p:cNvPr id="3" name="Untertitel 2">
            <a:extLst>
              <a:ext uri="{FF2B5EF4-FFF2-40B4-BE49-F238E27FC236}">
                <a16:creationId xmlns:a16="http://schemas.microsoft.com/office/drawing/2014/main" id="{82F6E72D-E2CD-2B17-1692-0088D3E8DBE7}"/>
              </a:ext>
            </a:extLst>
          </p:cNvPr>
          <p:cNvSpPr>
            <a:spLocks noGrp="1"/>
          </p:cNvSpPr>
          <p:nvPr>
            <p:ph type="subTitle" idx="1"/>
          </p:nvPr>
        </p:nvSpPr>
        <p:spPr>
          <a:xfrm>
            <a:off x="442913" y="3429000"/>
            <a:ext cx="6300000" cy="972000"/>
          </a:xfrm>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Formatvorlage des Untertitelmasters durch Klicken bearbeiten</a:t>
            </a:r>
            <a:endParaRPr lang="de-DE" dirty="0"/>
          </a:p>
        </p:txBody>
      </p:sp>
      <p:sp>
        <p:nvSpPr>
          <p:cNvPr id="12" name="Bildplatzhalter 8">
            <a:extLst>
              <a:ext uri="{FF2B5EF4-FFF2-40B4-BE49-F238E27FC236}">
                <a16:creationId xmlns:a16="http://schemas.microsoft.com/office/drawing/2014/main" id="{BBFB484B-BF8E-D0CE-E5B0-DAEC5F8128C5}"/>
              </a:ext>
            </a:extLst>
          </p:cNvPr>
          <p:cNvSpPr>
            <a:spLocks noGrp="1"/>
          </p:cNvSpPr>
          <p:nvPr>
            <p:ph type="pic" sz="quarter" idx="14"/>
          </p:nvPr>
        </p:nvSpPr>
        <p:spPr>
          <a:xfrm>
            <a:off x="7216800" y="0"/>
            <a:ext cx="4975200" cy="6858000"/>
          </a:xfrm>
        </p:spPr>
        <p:txBody>
          <a:bodyPr/>
          <a:lstStyle>
            <a:lvl1pPr>
              <a:defRPr>
                <a:solidFill>
                  <a:schemeClr val="bg1"/>
                </a:solidFill>
              </a:defRPr>
            </a:lvl1pPr>
          </a:lstStyle>
          <a:p>
            <a:r>
              <a:rPr lang="de-DE"/>
              <a:t>Bild durch Klicken auf Symbol hinzufügen</a:t>
            </a:r>
            <a:endParaRPr lang="de-DE" dirty="0"/>
          </a:p>
        </p:txBody>
      </p:sp>
    </p:spTree>
    <p:extLst>
      <p:ext uri="{BB962C8B-B14F-4D97-AF65-F5344CB8AC3E}">
        <p14:creationId xmlns:p14="http://schemas.microsoft.com/office/powerpoint/2010/main" val="3428074324"/>
      </p:ext>
    </p:extLst>
  </p:cSld>
  <p:clrMapOvr>
    <a:masterClrMapping/>
  </p:clrMapOvr>
  <p:extLst>
    <p:ext uri="{DCECCB84-F9BA-43D5-87BE-67443E8EF086}">
      <p15:sldGuideLst xmlns:p15="http://schemas.microsoft.com/office/powerpoint/2012/main">
        <p15:guide id="2" pos="4543">
          <p15:clr>
            <a:srgbClr val="FBAE40"/>
          </p15:clr>
        </p15:guide>
        <p15:guide id="5" orient="horz" pos="2160">
          <p15:clr>
            <a:srgbClr val="FBAE40"/>
          </p15:clr>
        </p15:guide>
        <p15:guide id="6" orient="horz" pos="1185">
          <p15:clr>
            <a:srgbClr val="FBAE40"/>
          </p15:clr>
        </p15:guide>
        <p15:guide id="7" pos="279">
          <p15:clr>
            <a:srgbClr val="FBAE40"/>
          </p15:clr>
        </p15:guide>
        <p15:guide id="8" orient="horz" pos="2092">
          <p15:clr>
            <a:srgbClr val="FBAE40"/>
          </p15:clr>
        </p15:guide>
        <p15:guide id="9" orient="horz" pos="2772">
          <p15:clr>
            <a:srgbClr val="FBAE40"/>
          </p15:clr>
        </p15:guide>
        <p15:guide id="10" orient="horz" pos="3045">
          <p15:clr>
            <a:srgbClr val="FBAE40"/>
          </p15:clr>
        </p15:guide>
        <p15:guide id="11" orient="horz" pos="4133">
          <p15:clr>
            <a:srgbClr val="FBAE40"/>
          </p15:clr>
        </p15:guide>
        <p15:guide id="12" pos="4248">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Agenda einspalti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B9E9AD6-DE3B-834C-F6EE-7CE27BC0139F}"/>
              </a:ext>
            </a:extLst>
          </p:cNvPr>
          <p:cNvSpPr>
            <a:spLocks noGrp="1"/>
          </p:cNvSpPr>
          <p:nvPr>
            <p:ph type="title"/>
          </p:nvPr>
        </p:nvSpPr>
        <p:spPr/>
        <p:txBody>
          <a:bodyPr/>
          <a:lstStyle/>
          <a:p>
            <a:r>
              <a:rPr lang="de-DE"/>
              <a:t>Titelmasterformat durch Klicken bearbeiten</a:t>
            </a:r>
            <a:endParaRPr lang="de-DE" dirty="0"/>
          </a:p>
        </p:txBody>
      </p:sp>
      <p:cxnSp>
        <p:nvCxnSpPr>
          <p:cNvPr id="5" name="Gerader Verbinder 4">
            <a:extLst>
              <a:ext uri="{FF2B5EF4-FFF2-40B4-BE49-F238E27FC236}">
                <a16:creationId xmlns:a16="http://schemas.microsoft.com/office/drawing/2014/main" id="{D22DFAC7-A0DA-57B4-1A4E-570797EC71DB}"/>
              </a:ext>
              <a:ext uri="{C183D7F6-B498-43B3-948B-1728B52AA6E4}">
                <adec:decorative xmlns:adec="http://schemas.microsoft.com/office/drawing/2017/decorative" val="1"/>
              </a:ext>
            </a:extLst>
          </p:cNvPr>
          <p:cNvCxnSpPr>
            <a:cxnSpLocks/>
          </p:cNvCxnSpPr>
          <p:nvPr/>
        </p:nvCxnSpPr>
        <p:spPr>
          <a:xfrm>
            <a:off x="442913" y="1881188"/>
            <a:ext cx="11349037"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3" name="Gerader Verbinder 12">
            <a:extLst>
              <a:ext uri="{FF2B5EF4-FFF2-40B4-BE49-F238E27FC236}">
                <a16:creationId xmlns:a16="http://schemas.microsoft.com/office/drawing/2014/main" id="{6A693DD3-DFBA-AF7E-DE27-B3BD7C50E686}"/>
              </a:ext>
              <a:ext uri="{C183D7F6-B498-43B3-948B-1728B52AA6E4}">
                <adec:decorative xmlns:adec="http://schemas.microsoft.com/office/drawing/2017/decorative" val="1"/>
              </a:ext>
            </a:extLst>
          </p:cNvPr>
          <p:cNvCxnSpPr>
            <a:cxnSpLocks/>
          </p:cNvCxnSpPr>
          <p:nvPr/>
        </p:nvCxnSpPr>
        <p:spPr>
          <a:xfrm>
            <a:off x="442913" y="6225495"/>
            <a:ext cx="11349037"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Textplatzhalter 5">
            <a:extLst>
              <a:ext uri="{FF2B5EF4-FFF2-40B4-BE49-F238E27FC236}">
                <a16:creationId xmlns:a16="http://schemas.microsoft.com/office/drawing/2014/main" id="{BCA7B009-98CE-F711-86B1-0FBDC39FD43B}"/>
              </a:ext>
            </a:extLst>
          </p:cNvPr>
          <p:cNvSpPr>
            <a:spLocks noGrp="1"/>
          </p:cNvSpPr>
          <p:nvPr>
            <p:ph type="body" sz="quarter" idx="13"/>
          </p:nvPr>
        </p:nvSpPr>
        <p:spPr>
          <a:xfrm>
            <a:off x="442913" y="1881188"/>
            <a:ext cx="11341099" cy="4319587"/>
          </a:xfrm>
        </p:spPr>
        <p:txBody>
          <a:bodyPr tIns="108000"/>
          <a:lstStyle>
            <a:lvl1pPr marL="0" indent="0">
              <a:buFontTx/>
              <a:buNone/>
              <a:defRPr/>
            </a:lvl1pPr>
            <a:lvl2pPr marL="0" indent="0">
              <a:buFontTx/>
              <a:buNone/>
              <a:defRPr/>
            </a:lvl2pPr>
            <a:lvl3pPr marL="0" indent="0">
              <a:buFontTx/>
              <a:buNone/>
              <a:defRPr/>
            </a:lvl3pPr>
            <a:lvl4pPr marL="0" indent="0">
              <a:buFontTx/>
              <a:buNone/>
              <a:defRPr/>
            </a:lvl4pPr>
            <a:lvl5pPr marL="0" indent="0">
              <a:buFontTx/>
              <a:buNone/>
              <a:defRPr/>
            </a:lvl5p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4" name="Datumsplatzhalter 3">
            <a:extLst>
              <a:ext uri="{FF2B5EF4-FFF2-40B4-BE49-F238E27FC236}">
                <a16:creationId xmlns:a16="http://schemas.microsoft.com/office/drawing/2014/main" id="{12C5D886-BEDB-F794-1053-480079669272}"/>
              </a:ext>
            </a:extLst>
          </p:cNvPr>
          <p:cNvSpPr>
            <a:spLocks noGrp="1"/>
          </p:cNvSpPr>
          <p:nvPr>
            <p:ph type="dt" sz="half" idx="14"/>
          </p:nvPr>
        </p:nvSpPr>
        <p:spPr/>
        <p:txBody>
          <a:bodyPr/>
          <a:lstStyle/>
          <a:p>
            <a:fld id="{E35A5932-46D2-43F2-BA9B-BEA1F0D527CF}" type="datetime1">
              <a:rPr lang="de-DE" smtClean="0"/>
              <a:t>02.11.2025</a:t>
            </a:fld>
            <a:endParaRPr lang="de-DE" dirty="0"/>
          </a:p>
        </p:txBody>
      </p:sp>
      <p:sp>
        <p:nvSpPr>
          <p:cNvPr id="10" name="Fußzeilenplatzhalter 9">
            <a:extLst>
              <a:ext uri="{FF2B5EF4-FFF2-40B4-BE49-F238E27FC236}">
                <a16:creationId xmlns:a16="http://schemas.microsoft.com/office/drawing/2014/main" id="{00F990C4-CBF5-0376-2996-1B2BCF25FB4A}"/>
              </a:ext>
            </a:extLst>
          </p:cNvPr>
          <p:cNvSpPr>
            <a:spLocks noGrp="1"/>
          </p:cNvSpPr>
          <p:nvPr>
            <p:ph type="ftr" sz="quarter" idx="15"/>
          </p:nvPr>
        </p:nvSpPr>
        <p:spPr/>
        <p:txBody>
          <a:bodyPr/>
          <a:lstStyle/>
          <a:p>
            <a:endParaRPr lang="de-DE" dirty="0"/>
          </a:p>
        </p:txBody>
      </p:sp>
      <p:sp>
        <p:nvSpPr>
          <p:cNvPr id="11" name="Foliennummernplatzhalter 10">
            <a:extLst>
              <a:ext uri="{FF2B5EF4-FFF2-40B4-BE49-F238E27FC236}">
                <a16:creationId xmlns:a16="http://schemas.microsoft.com/office/drawing/2014/main" id="{142E7B60-4F6C-73D4-B08F-AF65BC4EEFCE}"/>
              </a:ext>
            </a:extLst>
          </p:cNvPr>
          <p:cNvSpPr>
            <a:spLocks noGrp="1"/>
          </p:cNvSpPr>
          <p:nvPr>
            <p:ph type="sldNum" sz="quarter" idx="16"/>
          </p:nvPr>
        </p:nvSpPr>
        <p:spPr/>
        <p:txBody>
          <a:bodyPr/>
          <a:lstStyle/>
          <a:p>
            <a:fld id="{C2571F0E-BA57-4409-A3A5-945CC828A36E}" type="slidenum">
              <a:rPr lang="de-DE" smtClean="0"/>
              <a:pPr/>
              <a:t>‹Nr.›</a:t>
            </a:fld>
            <a:endParaRPr lang="de-DE" dirty="0"/>
          </a:p>
        </p:txBody>
      </p:sp>
    </p:spTree>
    <p:extLst>
      <p:ext uri="{BB962C8B-B14F-4D97-AF65-F5344CB8AC3E}">
        <p14:creationId xmlns:p14="http://schemas.microsoft.com/office/powerpoint/2010/main" val="970480035"/>
      </p:ext>
    </p:extLst>
  </p:cSld>
  <p:clrMapOvr>
    <a:masterClrMapping/>
  </p:clrMapOvr>
  <p:extLst mod="1">
    <p:ext uri="{DCECCB84-F9BA-43D5-87BE-67443E8EF086}">
      <p15:sldGuideLst xmlns:p15="http://schemas.microsoft.com/office/powerpoint/2012/main">
        <p15:guide id="2" orient="horz" pos="1185">
          <p15:clr>
            <a:srgbClr val="FBAE40"/>
          </p15:clr>
        </p15:guide>
        <p15:guide id="3" pos="279">
          <p15:clr>
            <a:srgbClr val="FBAE40"/>
          </p15:clr>
        </p15:guide>
        <p15:guide id="4" pos="7423">
          <p15:clr>
            <a:srgbClr val="FBAE40"/>
          </p15:clr>
        </p15:guide>
        <p15:guide id="5" orient="horz" pos="232">
          <p15:clr>
            <a:srgbClr val="FBAE40"/>
          </p15:clr>
        </p15:guide>
        <p15:guide id="6" orient="horz" pos="1071">
          <p15:clr>
            <a:srgbClr val="FBAE40"/>
          </p15:clr>
        </p15:guide>
        <p15:guide id="7" orient="horz" pos="3906">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Agenda zweispalti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B9E9AD6-DE3B-834C-F6EE-7CE27BC0139F}"/>
              </a:ext>
            </a:extLst>
          </p:cNvPr>
          <p:cNvSpPr>
            <a:spLocks noGrp="1"/>
          </p:cNvSpPr>
          <p:nvPr>
            <p:ph type="title"/>
          </p:nvPr>
        </p:nvSpPr>
        <p:spPr/>
        <p:txBody>
          <a:bodyPr/>
          <a:lstStyle/>
          <a:p>
            <a:r>
              <a:rPr lang="de-DE"/>
              <a:t>Titelmasterformat durch Klicken bearbeiten</a:t>
            </a:r>
          </a:p>
        </p:txBody>
      </p:sp>
      <p:cxnSp>
        <p:nvCxnSpPr>
          <p:cNvPr id="5" name="Gerader Verbinder 4">
            <a:extLst>
              <a:ext uri="{FF2B5EF4-FFF2-40B4-BE49-F238E27FC236}">
                <a16:creationId xmlns:a16="http://schemas.microsoft.com/office/drawing/2014/main" id="{D22DFAC7-A0DA-57B4-1A4E-570797EC71DB}"/>
              </a:ext>
              <a:ext uri="{C183D7F6-B498-43B3-948B-1728B52AA6E4}">
                <adec:decorative xmlns:adec="http://schemas.microsoft.com/office/drawing/2017/decorative" val="1"/>
              </a:ext>
            </a:extLst>
          </p:cNvPr>
          <p:cNvCxnSpPr>
            <a:cxnSpLocks/>
          </p:cNvCxnSpPr>
          <p:nvPr/>
        </p:nvCxnSpPr>
        <p:spPr>
          <a:xfrm>
            <a:off x="442913" y="1881188"/>
            <a:ext cx="11349037"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3" name="Gerader Verbinder 12">
            <a:extLst>
              <a:ext uri="{FF2B5EF4-FFF2-40B4-BE49-F238E27FC236}">
                <a16:creationId xmlns:a16="http://schemas.microsoft.com/office/drawing/2014/main" id="{6A693DD3-DFBA-AF7E-DE27-B3BD7C50E686}"/>
              </a:ext>
              <a:ext uri="{C183D7F6-B498-43B3-948B-1728B52AA6E4}">
                <adec:decorative xmlns:adec="http://schemas.microsoft.com/office/drawing/2017/decorative" val="1"/>
              </a:ext>
            </a:extLst>
          </p:cNvPr>
          <p:cNvCxnSpPr>
            <a:cxnSpLocks/>
          </p:cNvCxnSpPr>
          <p:nvPr/>
        </p:nvCxnSpPr>
        <p:spPr>
          <a:xfrm>
            <a:off x="442913" y="6232752"/>
            <a:ext cx="11349037"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Textplatzhalter 5">
            <a:extLst>
              <a:ext uri="{FF2B5EF4-FFF2-40B4-BE49-F238E27FC236}">
                <a16:creationId xmlns:a16="http://schemas.microsoft.com/office/drawing/2014/main" id="{C4364C52-98A1-B1BF-95F1-E63754CB0E97}"/>
              </a:ext>
            </a:extLst>
          </p:cNvPr>
          <p:cNvSpPr>
            <a:spLocks noGrp="1"/>
          </p:cNvSpPr>
          <p:nvPr>
            <p:ph type="body" sz="quarter" idx="13"/>
          </p:nvPr>
        </p:nvSpPr>
        <p:spPr>
          <a:xfrm>
            <a:off x="442914" y="1881189"/>
            <a:ext cx="11341099" cy="4356099"/>
          </a:xfrm>
        </p:spPr>
        <p:txBody>
          <a:bodyPr tIns="108000" numCol="2" spcCol="360000"/>
          <a:lstStyle>
            <a:lvl1pPr marL="0" indent="0">
              <a:buFontTx/>
              <a:buNone/>
              <a:defRPr/>
            </a:lvl1pPr>
            <a:lvl2pPr marL="0" indent="0">
              <a:buFontTx/>
              <a:buNone/>
              <a:defRPr/>
            </a:lvl2pPr>
            <a:lvl3pPr marL="0" indent="0">
              <a:buFontTx/>
              <a:buNone/>
              <a:defRPr/>
            </a:lvl3pPr>
            <a:lvl4pPr marL="0" indent="0">
              <a:buFontTx/>
              <a:buNone/>
              <a:defRPr/>
            </a:lvl4pPr>
            <a:lvl5pPr marL="0" indent="0">
              <a:buFontTx/>
              <a:buNone/>
              <a:defRPr/>
            </a:lvl5p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6" name="Datumsplatzhalter 5">
            <a:extLst>
              <a:ext uri="{FF2B5EF4-FFF2-40B4-BE49-F238E27FC236}">
                <a16:creationId xmlns:a16="http://schemas.microsoft.com/office/drawing/2014/main" id="{E67D647F-760D-E88D-6E86-3140EBEF31D7}"/>
              </a:ext>
            </a:extLst>
          </p:cNvPr>
          <p:cNvSpPr>
            <a:spLocks noGrp="1"/>
          </p:cNvSpPr>
          <p:nvPr>
            <p:ph type="dt" sz="half" idx="14"/>
          </p:nvPr>
        </p:nvSpPr>
        <p:spPr/>
        <p:txBody>
          <a:bodyPr/>
          <a:lstStyle/>
          <a:p>
            <a:fld id="{EB470FA0-746F-4E21-949A-F8835A6743D7}" type="datetime1">
              <a:rPr lang="de-DE" smtClean="0"/>
              <a:t>02.11.2025</a:t>
            </a:fld>
            <a:endParaRPr lang="de-DE" dirty="0"/>
          </a:p>
        </p:txBody>
      </p:sp>
      <p:sp>
        <p:nvSpPr>
          <p:cNvPr id="10" name="Fußzeilenplatzhalter 9">
            <a:extLst>
              <a:ext uri="{FF2B5EF4-FFF2-40B4-BE49-F238E27FC236}">
                <a16:creationId xmlns:a16="http://schemas.microsoft.com/office/drawing/2014/main" id="{AA0A208F-1E3F-CC49-A888-405ECD950CED}"/>
              </a:ext>
            </a:extLst>
          </p:cNvPr>
          <p:cNvSpPr>
            <a:spLocks noGrp="1"/>
          </p:cNvSpPr>
          <p:nvPr>
            <p:ph type="ftr" sz="quarter" idx="15"/>
          </p:nvPr>
        </p:nvSpPr>
        <p:spPr/>
        <p:txBody>
          <a:bodyPr/>
          <a:lstStyle/>
          <a:p>
            <a:endParaRPr lang="de-DE" dirty="0"/>
          </a:p>
        </p:txBody>
      </p:sp>
      <p:sp>
        <p:nvSpPr>
          <p:cNvPr id="11" name="Foliennummernplatzhalter 10">
            <a:extLst>
              <a:ext uri="{FF2B5EF4-FFF2-40B4-BE49-F238E27FC236}">
                <a16:creationId xmlns:a16="http://schemas.microsoft.com/office/drawing/2014/main" id="{0D328FC0-2742-3A64-B229-0E5FB25466D3}"/>
              </a:ext>
            </a:extLst>
          </p:cNvPr>
          <p:cNvSpPr>
            <a:spLocks noGrp="1"/>
          </p:cNvSpPr>
          <p:nvPr>
            <p:ph type="sldNum" sz="quarter" idx="16"/>
          </p:nvPr>
        </p:nvSpPr>
        <p:spPr/>
        <p:txBody>
          <a:bodyPr/>
          <a:lstStyle/>
          <a:p>
            <a:fld id="{C2571F0E-BA57-4409-A3A5-945CC828A36E}" type="slidenum">
              <a:rPr lang="de-DE" smtClean="0"/>
              <a:pPr/>
              <a:t>‹Nr.›</a:t>
            </a:fld>
            <a:endParaRPr lang="de-DE" dirty="0"/>
          </a:p>
        </p:txBody>
      </p:sp>
    </p:spTree>
    <p:extLst>
      <p:ext uri="{BB962C8B-B14F-4D97-AF65-F5344CB8AC3E}">
        <p14:creationId xmlns:p14="http://schemas.microsoft.com/office/powerpoint/2010/main" val="2624070116"/>
      </p:ext>
    </p:extLst>
  </p:cSld>
  <p:clrMapOvr>
    <a:masterClrMapping/>
  </p:clrMapOvr>
  <p:extLst mod="1">
    <p:ext uri="{DCECCB84-F9BA-43D5-87BE-67443E8EF086}">
      <p15:sldGuideLst xmlns:p15="http://schemas.microsoft.com/office/powerpoint/2012/main">
        <p15:guide id="2" orient="horz" pos="1185">
          <p15:clr>
            <a:srgbClr val="FBAE40"/>
          </p15:clr>
        </p15:guide>
        <p15:guide id="3" pos="279">
          <p15:clr>
            <a:srgbClr val="FBAE40"/>
          </p15:clr>
        </p15:guide>
        <p15:guide id="4" pos="7423">
          <p15:clr>
            <a:srgbClr val="FBAE40"/>
          </p15:clr>
        </p15:guide>
        <p15:guide id="5" orient="horz" pos="1071">
          <p15:clr>
            <a:srgbClr val="FBAE40"/>
          </p15:clr>
        </p15:guide>
        <p15:guide id="6" orient="horz" pos="232">
          <p15:clr>
            <a:srgbClr val="FBAE40"/>
          </p15:clr>
        </p15:guide>
        <p15:guide id="7" orient="horz" pos="3929">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type="secHead" preserve="1">
  <p:cSld name="Kapitel-Trenner">
    <p:bg bwMode="ltGray">
      <p:bgPr>
        <a:solidFill>
          <a:schemeClr val="accent1">
            <a:lumMod val="40000"/>
            <a:lumOff val="60000"/>
          </a:schemeClr>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C2D3F0E-4D48-B8EA-224A-465A8DFA4936}"/>
              </a:ext>
            </a:extLst>
          </p:cNvPr>
          <p:cNvSpPr>
            <a:spLocks noGrp="1"/>
          </p:cNvSpPr>
          <p:nvPr>
            <p:ph type="title"/>
          </p:nvPr>
        </p:nvSpPr>
        <p:spPr>
          <a:xfrm>
            <a:off x="442800" y="1882800"/>
            <a:ext cx="11340000" cy="1440000"/>
          </a:xfrm>
        </p:spPr>
        <p:txBody>
          <a:bodyPr anchor="t" anchorCtr="0"/>
          <a:lstStyle>
            <a:lvl1pPr>
              <a:lnSpc>
                <a:spcPct val="100000"/>
              </a:lnSpc>
              <a:defRPr sz="4800"/>
            </a:lvl1pPr>
          </a:lstStyle>
          <a:p>
            <a:r>
              <a:rPr lang="de-DE"/>
              <a:t>Titelmasterformat durch Klicken bearbeiten</a:t>
            </a:r>
            <a:endParaRPr lang="de-DE" dirty="0"/>
          </a:p>
        </p:txBody>
      </p:sp>
      <p:sp>
        <p:nvSpPr>
          <p:cNvPr id="3" name="Textplatzhalter 2">
            <a:extLst>
              <a:ext uri="{FF2B5EF4-FFF2-40B4-BE49-F238E27FC236}">
                <a16:creationId xmlns:a16="http://schemas.microsoft.com/office/drawing/2014/main" id="{26160AD8-DE9A-9AAD-4D0F-7EA0D507443C}"/>
              </a:ext>
            </a:extLst>
          </p:cNvPr>
          <p:cNvSpPr>
            <a:spLocks noGrp="1"/>
          </p:cNvSpPr>
          <p:nvPr>
            <p:ph type="body" idx="1"/>
          </p:nvPr>
        </p:nvSpPr>
        <p:spPr>
          <a:xfrm>
            <a:off x="442800" y="3430800"/>
            <a:ext cx="11340000" cy="972000"/>
          </a:xfrm>
        </p:spPr>
        <p:txBody>
          <a:bodyPr/>
          <a:lstStyle>
            <a:lvl1pPr marL="0" indent="0">
              <a:buNone/>
              <a:defRPr sz="2400">
                <a:solidFill>
                  <a:schemeClr val="accent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Formatvorlagen des Textmasters bearbeiten</a:t>
            </a:r>
          </a:p>
        </p:txBody>
      </p:sp>
      <p:sp>
        <p:nvSpPr>
          <p:cNvPr id="7" name="Datumsplatzhalter 6">
            <a:extLst>
              <a:ext uri="{FF2B5EF4-FFF2-40B4-BE49-F238E27FC236}">
                <a16:creationId xmlns:a16="http://schemas.microsoft.com/office/drawing/2014/main" id="{11AACC7D-9991-7ED0-3156-F966506222E6}"/>
              </a:ext>
            </a:extLst>
          </p:cNvPr>
          <p:cNvSpPr>
            <a:spLocks noGrp="1"/>
          </p:cNvSpPr>
          <p:nvPr>
            <p:ph type="dt" sz="half" idx="10"/>
          </p:nvPr>
        </p:nvSpPr>
        <p:spPr/>
        <p:txBody>
          <a:bodyPr/>
          <a:lstStyle>
            <a:lvl1pPr>
              <a:defRPr>
                <a:solidFill>
                  <a:schemeClr val="accent1"/>
                </a:solidFill>
              </a:defRPr>
            </a:lvl1pPr>
          </a:lstStyle>
          <a:p>
            <a:fld id="{7D57F3F4-5792-45C3-94AA-F021FD2D98A7}" type="datetime1">
              <a:rPr lang="de-DE" smtClean="0"/>
              <a:t>02.11.2025</a:t>
            </a:fld>
            <a:endParaRPr lang="de-DE" dirty="0"/>
          </a:p>
        </p:txBody>
      </p:sp>
      <p:sp>
        <p:nvSpPr>
          <p:cNvPr id="8" name="Fußzeilenplatzhalter 7">
            <a:extLst>
              <a:ext uri="{FF2B5EF4-FFF2-40B4-BE49-F238E27FC236}">
                <a16:creationId xmlns:a16="http://schemas.microsoft.com/office/drawing/2014/main" id="{F97C3C8C-FBE5-D668-6000-A0936F2693F7}"/>
              </a:ext>
            </a:extLst>
          </p:cNvPr>
          <p:cNvSpPr>
            <a:spLocks noGrp="1"/>
          </p:cNvSpPr>
          <p:nvPr>
            <p:ph type="ftr" sz="quarter" idx="11"/>
          </p:nvPr>
        </p:nvSpPr>
        <p:spPr/>
        <p:txBody>
          <a:bodyPr/>
          <a:lstStyle>
            <a:lvl1pPr>
              <a:defRPr>
                <a:solidFill>
                  <a:schemeClr val="accent1"/>
                </a:solidFill>
              </a:defRPr>
            </a:lvl1pPr>
          </a:lstStyle>
          <a:p>
            <a:endParaRPr lang="de-DE" dirty="0"/>
          </a:p>
        </p:txBody>
      </p:sp>
      <p:sp>
        <p:nvSpPr>
          <p:cNvPr id="9" name="Foliennummernplatzhalter 8">
            <a:extLst>
              <a:ext uri="{FF2B5EF4-FFF2-40B4-BE49-F238E27FC236}">
                <a16:creationId xmlns:a16="http://schemas.microsoft.com/office/drawing/2014/main" id="{2C87C94C-59AE-DD77-EDD5-E2040DC3A8D5}"/>
              </a:ext>
            </a:extLst>
          </p:cNvPr>
          <p:cNvSpPr>
            <a:spLocks noGrp="1"/>
          </p:cNvSpPr>
          <p:nvPr>
            <p:ph type="sldNum" sz="quarter" idx="12"/>
          </p:nvPr>
        </p:nvSpPr>
        <p:spPr/>
        <p:txBody>
          <a:bodyPr/>
          <a:lstStyle>
            <a:lvl1pPr>
              <a:defRPr>
                <a:solidFill>
                  <a:schemeClr val="accent1"/>
                </a:solidFill>
              </a:defRPr>
            </a:lvl1pPr>
          </a:lstStyle>
          <a:p>
            <a:fld id="{C2571F0E-BA57-4409-A3A5-945CC828A36E}" type="slidenum">
              <a:rPr lang="de-DE" smtClean="0"/>
              <a:pPr/>
              <a:t>‹Nr.›</a:t>
            </a:fld>
            <a:endParaRPr lang="de-DE" dirty="0"/>
          </a:p>
        </p:txBody>
      </p:sp>
      <p:pic>
        <p:nvPicPr>
          <p:cNvPr id="4" name="Grafik 3">
            <a:extLst>
              <a:ext uri="{FF2B5EF4-FFF2-40B4-BE49-F238E27FC236}">
                <a16:creationId xmlns:a16="http://schemas.microsoft.com/office/drawing/2014/main" id="{C409FC36-5544-4C14-3CA5-A97D3A1AE365}"/>
              </a:ext>
            </a:extLst>
          </p:cNvPr>
          <p:cNvPicPr>
            <a:picLocks noChangeAspect="1"/>
          </p:cNvPicPr>
          <p:nvPr/>
        </p:nvPicPr>
        <p:blipFill rotWithShape="1">
          <a:blip r:embed="rId2">
            <a:alphaModFix amt="40000"/>
          </a:blip>
          <a:srcRect r="14894" b="9397"/>
          <a:stretch/>
        </p:blipFill>
        <p:spPr>
          <a:xfrm>
            <a:off x="6096000" y="368299"/>
            <a:ext cx="6096000" cy="6489701"/>
          </a:xfrm>
          <a:prstGeom prst="rect">
            <a:avLst/>
          </a:prstGeom>
        </p:spPr>
      </p:pic>
    </p:spTree>
    <p:extLst>
      <p:ext uri="{BB962C8B-B14F-4D97-AF65-F5344CB8AC3E}">
        <p14:creationId xmlns:p14="http://schemas.microsoft.com/office/powerpoint/2010/main" val="2506915556"/>
      </p:ext>
    </p:extLst>
  </p:cSld>
  <p:clrMapOvr>
    <a:masterClrMapping/>
  </p:clrMapOvr>
  <p:extLst mod="1">
    <p:ext uri="{DCECCB84-F9BA-43D5-87BE-67443E8EF086}">
      <p15:sldGuideLst xmlns:p15="http://schemas.microsoft.com/office/powerpoint/2012/main">
        <p15:guide id="1" orient="horz" pos="2160">
          <p15:clr>
            <a:srgbClr val="FBAE40"/>
          </p15:clr>
        </p15:guide>
        <p15:guide id="2" orient="horz" pos="1185">
          <p15:clr>
            <a:srgbClr val="FBAE40"/>
          </p15:clr>
        </p15:guide>
        <p15:guide id="3" pos="279">
          <p15:clr>
            <a:srgbClr val="FBAE40"/>
          </p15:clr>
        </p15:guide>
        <p15:guide id="4" pos="7423">
          <p15:clr>
            <a:srgbClr val="FBAE40"/>
          </p15:clr>
        </p15:guide>
        <p15:guide id="5" orient="horz" pos="2092">
          <p15:clr>
            <a:srgbClr val="FBAE40"/>
          </p15:clr>
        </p15:guide>
        <p15:guide id="6" orient="horz" pos="2772">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Text einspalti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B9E9AD6-DE3B-834C-F6EE-7CE27BC0139F}"/>
              </a:ext>
            </a:extLst>
          </p:cNvPr>
          <p:cNvSpPr>
            <a:spLocks noGrp="1"/>
          </p:cNvSpPr>
          <p:nvPr>
            <p:ph type="title"/>
          </p:nvPr>
        </p:nvSpPr>
        <p:spPr/>
        <p:txBody>
          <a:bodyPr/>
          <a:lstStyle/>
          <a:p>
            <a:r>
              <a:rPr lang="de-DE"/>
              <a:t>Titelmasterformat durch Klicken bearbeiten</a:t>
            </a:r>
          </a:p>
        </p:txBody>
      </p:sp>
      <p:sp>
        <p:nvSpPr>
          <p:cNvPr id="5" name="Textplatzhalter 4">
            <a:extLst>
              <a:ext uri="{FF2B5EF4-FFF2-40B4-BE49-F238E27FC236}">
                <a16:creationId xmlns:a16="http://schemas.microsoft.com/office/drawing/2014/main" id="{342F62DA-C002-970B-9E7C-014D632FB916}"/>
              </a:ext>
            </a:extLst>
          </p:cNvPr>
          <p:cNvSpPr>
            <a:spLocks noGrp="1"/>
          </p:cNvSpPr>
          <p:nvPr>
            <p:ph type="body" sz="quarter" idx="13"/>
          </p:nvPr>
        </p:nvSpPr>
        <p:spPr>
          <a:xfrm>
            <a:off x="442913" y="1881188"/>
            <a:ext cx="11341099" cy="4319587"/>
          </a:xfrm>
        </p:spPr>
        <p:txBody>
          <a:bodyPr/>
          <a:lstStyle>
            <a:lvl1pPr marL="216000">
              <a:defRPr/>
            </a:lvl1p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4" name="Datumsplatzhalter 3">
            <a:extLst>
              <a:ext uri="{FF2B5EF4-FFF2-40B4-BE49-F238E27FC236}">
                <a16:creationId xmlns:a16="http://schemas.microsoft.com/office/drawing/2014/main" id="{77F0522C-DB5B-BB39-529C-0B0E9D56C679}"/>
              </a:ext>
            </a:extLst>
          </p:cNvPr>
          <p:cNvSpPr>
            <a:spLocks noGrp="1"/>
          </p:cNvSpPr>
          <p:nvPr>
            <p:ph type="dt" sz="half" idx="14"/>
          </p:nvPr>
        </p:nvSpPr>
        <p:spPr/>
        <p:txBody>
          <a:bodyPr/>
          <a:lstStyle/>
          <a:p>
            <a:fld id="{250AC61F-7270-46BF-8E72-2DAC7BB63A21}" type="datetime1">
              <a:rPr lang="de-DE" smtClean="0"/>
              <a:t>02.11.2025</a:t>
            </a:fld>
            <a:endParaRPr lang="de-DE" dirty="0"/>
          </a:p>
        </p:txBody>
      </p:sp>
      <p:sp>
        <p:nvSpPr>
          <p:cNvPr id="6" name="Fußzeilenplatzhalter 5">
            <a:extLst>
              <a:ext uri="{FF2B5EF4-FFF2-40B4-BE49-F238E27FC236}">
                <a16:creationId xmlns:a16="http://schemas.microsoft.com/office/drawing/2014/main" id="{206D9FB6-A578-0515-5026-D184C2D75493}"/>
              </a:ext>
            </a:extLst>
          </p:cNvPr>
          <p:cNvSpPr>
            <a:spLocks noGrp="1"/>
          </p:cNvSpPr>
          <p:nvPr>
            <p:ph type="ftr" sz="quarter" idx="15"/>
          </p:nvPr>
        </p:nvSpPr>
        <p:spPr/>
        <p:txBody>
          <a:bodyPr/>
          <a:lstStyle/>
          <a:p>
            <a:endParaRPr lang="de-DE" dirty="0"/>
          </a:p>
        </p:txBody>
      </p:sp>
      <p:sp>
        <p:nvSpPr>
          <p:cNvPr id="10" name="Foliennummernplatzhalter 9">
            <a:extLst>
              <a:ext uri="{FF2B5EF4-FFF2-40B4-BE49-F238E27FC236}">
                <a16:creationId xmlns:a16="http://schemas.microsoft.com/office/drawing/2014/main" id="{A6C68862-1019-B291-D2FE-96DF560C0D6B}"/>
              </a:ext>
            </a:extLst>
          </p:cNvPr>
          <p:cNvSpPr>
            <a:spLocks noGrp="1"/>
          </p:cNvSpPr>
          <p:nvPr>
            <p:ph type="sldNum" sz="quarter" idx="16"/>
          </p:nvPr>
        </p:nvSpPr>
        <p:spPr/>
        <p:txBody>
          <a:bodyPr/>
          <a:lstStyle/>
          <a:p>
            <a:fld id="{C2571F0E-BA57-4409-A3A5-945CC828A36E}" type="slidenum">
              <a:rPr lang="de-DE" smtClean="0"/>
              <a:pPr/>
              <a:t>‹Nr.›</a:t>
            </a:fld>
            <a:endParaRPr lang="de-DE" dirty="0"/>
          </a:p>
        </p:txBody>
      </p:sp>
    </p:spTree>
    <p:extLst>
      <p:ext uri="{BB962C8B-B14F-4D97-AF65-F5344CB8AC3E}">
        <p14:creationId xmlns:p14="http://schemas.microsoft.com/office/powerpoint/2010/main" val="2161778261"/>
      </p:ext>
    </p:extLst>
  </p:cSld>
  <p:clrMapOvr>
    <a:masterClrMapping/>
  </p:clrMapOvr>
  <p:extLst mod="1">
    <p:ext uri="{DCECCB84-F9BA-43D5-87BE-67443E8EF086}">
      <p15:sldGuideLst xmlns:p15="http://schemas.microsoft.com/office/powerpoint/2012/main">
        <p15:guide id="2" orient="horz" pos="1185">
          <p15:clr>
            <a:srgbClr val="FBAE40"/>
          </p15:clr>
        </p15:guide>
        <p15:guide id="3" pos="279">
          <p15:clr>
            <a:srgbClr val="FBAE40"/>
          </p15:clr>
        </p15:guide>
        <p15:guide id="4" pos="7423">
          <p15:clr>
            <a:srgbClr val="FBAE40"/>
          </p15:clr>
        </p15:guide>
        <p15:guide id="5" orient="horz" pos="232">
          <p15:clr>
            <a:srgbClr val="FBAE40"/>
          </p15:clr>
        </p15:guide>
        <p15:guide id="6" orient="horz" pos="1071">
          <p15:clr>
            <a:srgbClr val="FBAE40"/>
          </p15:clr>
        </p15:guide>
        <p15:guide id="7" orient="horz" pos="3906">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Text zweispalti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B15478F-B967-3139-E427-AF9BE630C0EC}"/>
              </a:ext>
            </a:extLst>
          </p:cNvPr>
          <p:cNvSpPr>
            <a:spLocks noGrp="1"/>
          </p:cNvSpPr>
          <p:nvPr>
            <p:ph type="title"/>
          </p:nvPr>
        </p:nvSpPr>
        <p:spPr/>
        <p:txBody>
          <a:bodyPr/>
          <a:lstStyle/>
          <a:p>
            <a:r>
              <a:rPr lang="de-DE"/>
              <a:t>Titelmasterformat durch Klicken bearbeiten</a:t>
            </a:r>
          </a:p>
        </p:txBody>
      </p:sp>
      <p:sp>
        <p:nvSpPr>
          <p:cNvPr id="8" name="Datumsplatzhalter 7">
            <a:extLst>
              <a:ext uri="{FF2B5EF4-FFF2-40B4-BE49-F238E27FC236}">
                <a16:creationId xmlns:a16="http://schemas.microsoft.com/office/drawing/2014/main" id="{A8C80D60-F0DD-3ACE-3664-35CD746A3338}"/>
              </a:ext>
            </a:extLst>
          </p:cNvPr>
          <p:cNvSpPr>
            <a:spLocks noGrp="1"/>
          </p:cNvSpPr>
          <p:nvPr>
            <p:ph type="dt" sz="half" idx="10"/>
          </p:nvPr>
        </p:nvSpPr>
        <p:spPr/>
        <p:txBody>
          <a:bodyPr/>
          <a:lstStyle/>
          <a:p>
            <a:fld id="{C8F41458-D502-48D0-A42B-BE7D9A14DAC9}" type="datetime1">
              <a:rPr lang="de-DE" smtClean="0"/>
              <a:t>02.11.2025</a:t>
            </a:fld>
            <a:endParaRPr lang="de-DE" dirty="0"/>
          </a:p>
        </p:txBody>
      </p:sp>
      <p:sp>
        <p:nvSpPr>
          <p:cNvPr id="9" name="Fußzeilenplatzhalter 8">
            <a:extLst>
              <a:ext uri="{FF2B5EF4-FFF2-40B4-BE49-F238E27FC236}">
                <a16:creationId xmlns:a16="http://schemas.microsoft.com/office/drawing/2014/main" id="{187699E5-391A-EBED-6876-81C679E274C6}"/>
              </a:ext>
            </a:extLst>
          </p:cNvPr>
          <p:cNvSpPr>
            <a:spLocks noGrp="1"/>
          </p:cNvSpPr>
          <p:nvPr>
            <p:ph type="ftr" sz="quarter" idx="11"/>
          </p:nvPr>
        </p:nvSpPr>
        <p:spPr/>
        <p:txBody>
          <a:bodyPr/>
          <a:lstStyle/>
          <a:p>
            <a:endParaRPr lang="de-DE" dirty="0"/>
          </a:p>
        </p:txBody>
      </p:sp>
      <p:sp>
        <p:nvSpPr>
          <p:cNvPr id="10" name="Foliennummernplatzhalter 9">
            <a:extLst>
              <a:ext uri="{FF2B5EF4-FFF2-40B4-BE49-F238E27FC236}">
                <a16:creationId xmlns:a16="http://schemas.microsoft.com/office/drawing/2014/main" id="{44728AAD-484A-A445-FF06-D5516CC182F8}"/>
              </a:ext>
            </a:extLst>
          </p:cNvPr>
          <p:cNvSpPr>
            <a:spLocks noGrp="1"/>
          </p:cNvSpPr>
          <p:nvPr>
            <p:ph type="sldNum" sz="quarter" idx="12"/>
          </p:nvPr>
        </p:nvSpPr>
        <p:spPr/>
        <p:txBody>
          <a:bodyPr/>
          <a:lstStyle/>
          <a:p>
            <a:fld id="{C2571F0E-BA57-4409-A3A5-945CC828A36E}" type="slidenum">
              <a:rPr lang="de-DE" smtClean="0"/>
              <a:pPr/>
              <a:t>‹Nr.›</a:t>
            </a:fld>
            <a:endParaRPr lang="de-DE" dirty="0"/>
          </a:p>
        </p:txBody>
      </p:sp>
      <p:sp>
        <p:nvSpPr>
          <p:cNvPr id="6" name="Textplatzhalter 5">
            <a:extLst>
              <a:ext uri="{FF2B5EF4-FFF2-40B4-BE49-F238E27FC236}">
                <a16:creationId xmlns:a16="http://schemas.microsoft.com/office/drawing/2014/main" id="{ACF61B28-96F4-956D-110E-D70D7542BB92}"/>
              </a:ext>
            </a:extLst>
          </p:cNvPr>
          <p:cNvSpPr>
            <a:spLocks noGrp="1"/>
          </p:cNvSpPr>
          <p:nvPr>
            <p:ph type="body" sz="quarter" idx="13"/>
          </p:nvPr>
        </p:nvSpPr>
        <p:spPr>
          <a:xfrm>
            <a:off x="442912" y="1881188"/>
            <a:ext cx="5400000" cy="4319587"/>
          </a:xfrm>
        </p:spPr>
        <p:txBody>
          <a:bodyPr/>
          <a:lstStyle>
            <a:lvl1pPr marL="216000">
              <a:defRPr/>
            </a:lvl1p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7" name="Textplatzhalter 5">
            <a:extLst>
              <a:ext uri="{FF2B5EF4-FFF2-40B4-BE49-F238E27FC236}">
                <a16:creationId xmlns:a16="http://schemas.microsoft.com/office/drawing/2014/main" id="{92B357CC-9A14-1036-8164-DB548FF83421}"/>
              </a:ext>
            </a:extLst>
          </p:cNvPr>
          <p:cNvSpPr>
            <a:spLocks noGrp="1"/>
          </p:cNvSpPr>
          <p:nvPr>
            <p:ph type="body" sz="quarter" idx="14"/>
          </p:nvPr>
        </p:nvSpPr>
        <p:spPr>
          <a:xfrm>
            <a:off x="6384013" y="1881189"/>
            <a:ext cx="5400000" cy="4319586"/>
          </a:xfrm>
        </p:spPr>
        <p:txBody>
          <a:bodyPr/>
          <a:lstStyle>
            <a:lvl1pPr marL="216000">
              <a:defRPr/>
            </a:lvl1p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de-DE" dirty="0"/>
          </a:p>
        </p:txBody>
      </p:sp>
    </p:spTree>
    <p:extLst>
      <p:ext uri="{BB962C8B-B14F-4D97-AF65-F5344CB8AC3E}">
        <p14:creationId xmlns:p14="http://schemas.microsoft.com/office/powerpoint/2010/main" val="1483074682"/>
      </p:ext>
    </p:extLst>
  </p:cSld>
  <p:clrMapOvr>
    <a:masterClrMapping/>
  </p:clrMapOvr>
  <p:extLst mod="1">
    <p:ext uri="{DCECCB84-F9BA-43D5-87BE-67443E8EF086}">
      <p15:sldGuideLst xmlns:p15="http://schemas.microsoft.com/office/powerpoint/2012/main">
        <p15:guide id="1" pos="4021">
          <p15:clr>
            <a:srgbClr val="FBAE40"/>
          </p15:clr>
        </p15:guide>
        <p15:guide id="4" orient="horz" pos="1185">
          <p15:clr>
            <a:srgbClr val="FBAE40"/>
          </p15:clr>
        </p15:guide>
        <p15:guide id="5" pos="3681">
          <p15:clr>
            <a:srgbClr val="FBAE40"/>
          </p15:clr>
        </p15:guide>
        <p15:guide id="6" pos="279">
          <p15:clr>
            <a:srgbClr val="FBAE40"/>
          </p15:clr>
        </p15:guide>
        <p15:guide id="7" pos="7423">
          <p15:clr>
            <a:srgbClr val="FBAE40"/>
          </p15:clr>
        </p15:guide>
        <p15:guide id="8" orient="horz" pos="1071">
          <p15:clr>
            <a:srgbClr val="FBAE40"/>
          </p15:clr>
        </p15:guide>
        <p15:guide id="9" orient="horz" pos="232">
          <p15:clr>
            <a:srgbClr val="FBAE40"/>
          </p15:clr>
        </p15:guide>
        <p15:guide id="10" orient="horz" pos="3906">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Text zweispaltig mit Überschriften">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3F4A7C4-025F-8CB7-8150-07678C965CB8}"/>
              </a:ext>
            </a:extLst>
          </p:cNvPr>
          <p:cNvSpPr>
            <a:spLocks noGrp="1"/>
          </p:cNvSpPr>
          <p:nvPr>
            <p:ph type="title"/>
          </p:nvPr>
        </p:nvSpPr>
        <p:spPr>
          <a:xfrm>
            <a:off x="442914" y="365125"/>
            <a:ext cx="11341100" cy="1325563"/>
          </a:xfrm>
        </p:spPr>
        <p:txBody>
          <a:bodyPr/>
          <a:lstStyle/>
          <a:p>
            <a:r>
              <a:rPr lang="de-DE"/>
              <a:t>Titelmasterformat durch Klicken bearbeiten</a:t>
            </a:r>
            <a:endParaRPr lang="de-DE" dirty="0"/>
          </a:p>
        </p:txBody>
      </p:sp>
      <p:sp>
        <p:nvSpPr>
          <p:cNvPr id="3" name="Textplatzhalter 2">
            <a:extLst>
              <a:ext uri="{FF2B5EF4-FFF2-40B4-BE49-F238E27FC236}">
                <a16:creationId xmlns:a16="http://schemas.microsoft.com/office/drawing/2014/main" id="{2C97C0F3-9E07-288D-D732-8748F4B6257F}"/>
              </a:ext>
            </a:extLst>
          </p:cNvPr>
          <p:cNvSpPr>
            <a:spLocks noGrp="1"/>
          </p:cNvSpPr>
          <p:nvPr>
            <p:ph type="body" idx="1"/>
          </p:nvPr>
        </p:nvSpPr>
        <p:spPr>
          <a:xfrm>
            <a:off x="442912" y="1881188"/>
            <a:ext cx="5400675" cy="647700"/>
          </a:xfrm>
        </p:spPr>
        <p:txBody>
          <a:bodyPr anchor="t" anchorCtr="0"/>
          <a:lstStyle>
            <a:lvl1pPr marL="0" indent="0">
              <a:buNone/>
              <a:defRPr sz="1800" b="1">
                <a:solidFill>
                  <a:schemeClr val="accent1"/>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Formatvorlagen des Textmasters bearbeiten</a:t>
            </a:r>
          </a:p>
        </p:txBody>
      </p:sp>
      <p:sp>
        <p:nvSpPr>
          <p:cNvPr id="5" name="Textplatzhalter 4">
            <a:extLst>
              <a:ext uri="{FF2B5EF4-FFF2-40B4-BE49-F238E27FC236}">
                <a16:creationId xmlns:a16="http://schemas.microsoft.com/office/drawing/2014/main" id="{42A95515-7113-4A8A-DBB8-3B5D0E9D3DFB}"/>
              </a:ext>
            </a:extLst>
          </p:cNvPr>
          <p:cNvSpPr>
            <a:spLocks noGrp="1"/>
          </p:cNvSpPr>
          <p:nvPr>
            <p:ph type="body" sz="quarter" idx="3"/>
          </p:nvPr>
        </p:nvSpPr>
        <p:spPr>
          <a:xfrm>
            <a:off x="6383338" y="1881188"/>
            <a:ext cx="5400975" cy="647700"/>
          </a:xfrm>
        </p:spPr>
        <p:txBody>
          <a:bodyPr anchor="t" anchorCtr="0"/>
          <a:lstStyle>
            <a:lvl1pPr marL="0" indent="0">
              <a:buNone/>
              <a:defRPr sz="1800" b="1">
                <a:solidFill>
                  <a:schemeClr val="accent1"/>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Formatvorlagen des Textmasters bearbeiten</a:t>
            </a:r>
          </a:p>
        </p:txBody>
      </p:sp>
      <p:sp>
        <p:nvSpPr>
          <p:cNvPr id="10" name="Datumsplatzhalter 9">
            <a:extLst>
              <a:ext uri="{FF2B5EF4-FFF2-40B4-BE49-F238E27FC236}">
                <a16:creationId xmlns:a16="http://schemas.microsoft.com/office/drawing/2014/main" id="{1A9D2A0A-3FAF-C915-DBA8-85CB745E1830}"/>
              </a:ext>
            </a:extLst>
          </p:cNvPr>
          <p:cNvSpPr>
            <a:spLocks noGrp="1"/>
          </p:cNvSpPr>
          <p:nvPr>
            <p:ph type="dt" sz="half" idx="10"/>
          </p:nvPr>
        </p:nvSpPr>
        <p:spPr/>
        <p:txBody>
          <a:bodyPr/>
          <a:lstStyle/>
          <a:p>
            <a:fld id="{7718D77F-37AC-4CB1-830E-2F1FC123753F}" type="datetime1">
              <a:rPr lang="de-DE" smtClean="0"/>
              <a:t>02.11.2025</a:t>
            </a:fld>
            <a:endParaRPr lang="de-DE" dirty="0"/>
          </a:p>
        </p:txBody>
      </p:sp>
      <p:sp>
        <p:nvSpPr>
          <p:cNvPr id="11" name="Fußzeilenplatzhalter 10">
            <a:extLst>
              <a:ext uri="{FF2B5EF4-FFF2-40B4-BE49-F238E27FC236}">
                <a16:creationId xmlns:a16="http://schemas.microsoft.com/office/drawing/2014/main" id="{5E0BC3A5-4C44-AD2E-7EA1-764592E8DF00}"/>
              </a:ext>
            </a:extLst>
          </p:cNvPr>
          <p:cNvSpPr>
            <a:spLocks noGrp="1"/>
          </p:cNvSpPr>
          <p:nvPr>
            <p:ph type="ftr" sz="quarter" idx="11"/>
          </p:nvPr>
        </p:nvSpPr>
        <p:spPr/>
        <p:txBody>
          <a:bodyPr/>
          <a:lstStyle/>
          <a:p>
            <a:endParaRPr lang="de-DE" dirty="0"/>
          </a:p>
        </p:txBody>
      </p:sp>
      <p:sp>
        <p:nvSpPr>
          <p:cNvPr id="12" name="Foliennummernplatzhalter 11">
            <a:extLst>
              <a:ext uri="{FF2B5EF4-FFF2-40B4-BE49-F238E27FC236}">
                <a16:creationId xmlns:a16="http://schemas.microsoft.com/office/drawing/2014/main" id="{016071D5-87AC-52B7-7B68-30FBE98B8E9A}"/>
              </a:ext>
            </a:extLst>
          </p:cNvPr>
          <p:cNvSpPr>
            <a:spLocks noGrp="1"/>
          </p:cNvSpPr>
          <p:nvPr>
            <p:ph type="sldNum" sz="quarter" idx="12"/>
          </p:nvPr>
        </p:nvSpPr>
        <p:spPr/>
        <p:txBody>
          <a:bodyPr/>
          <a:lstStyle/>
          <a:p>
            <a:fld id="{C2571F0E-BA57-4409-A3A5-945CC828A36E}" type="slidenum">
              <a:rPr lang="de-DE" smtClean="0"/>
              <a:pPr/>
              <a:t>‹Nr.›</a:t>
            </a:fld>
            <a:endParaRPr lang="de-DE" dirty="0"/>
          </a:p>
        </p:txBody>
      </p:sp>
      <p:sp>
        <p:nvSpPr>
          <p:cNvPr id="7" name="Textplatzhalter 5">
            <a:extLst>
              <a:ext uri="{FF2B5EF4-FFF2-40B4-BE49-F238E27FC236}">
                <a16:creationId xmlns:a16="http://schemas.microsoft.com/office/drawing/2014/main" id="{50BAB8F2-A7BB-5C78-DC67-56B395ED6852}"/>
              </a:ext>
            </a:extLst>
          </p:cNvPr>
          <p:cNvSpPr>
            <a:spLocks noGrp="1"/>
          </p:cNvSpPr>
          <p:nvPr>
            <p:ph type="body" sz="quarter" idx="13"/>
          </p:nvPr>
        </p:nvSpPr>
        <p:spPr>
          <a:xfrm>
            <a:off x="442912" y="2528888"/>
            <a:ext cx="5400000" cy="3671886"/>
          </a:xfrm>
        </p:spPr>
        <p:txBody>
          <a:bodyPr/>
          <a:lstStyle>
            <a:lvl1pPr marL="216000">
              <a:defRPr/>
            </a:lvl1p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8" name="Textplatzhalter 5">
            <a:extLst>
              <a:ext uri="{FF2B5EF4-FFF2-40B4-BE49-F238E27FC236}">
                <a16:creationId xmlns:a16="http://schemas.microsoft.com/office/drawing/2014/main" id="{2A0034E0-4B18-95C8-1C2F-94E89090437C}"/>
              </a:ext>
            </a:extLst>
          </p:cNvPr>
          <p:cNvSpPr>
            <a:spLocks noGrp="1"/>
          </p:cNvSpPr>
          <p:nvPr>
            <p:ph type="body" sz="quarter" idx="14"/>
          </p:nvPr>
        </p:nvSpPr>
        <p:spPr>
          <a:xfrm>
            <a:off x="6383338" y="2528888"/>
            <a:ext cx="5400000" cy="3672000"/>
          </a:xfrm>
        </p:spPr>
        <p:txBody>
          <a:bodyPr/>
          <a:lstStyle>
            <a:lvl1pPr marL="216000">
              <a:defRPr/>
            </a:lvl1p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de-DE" dirty="0"/>
          </a:p>
        </p:txBody>
      </p:sp>
    </p:spTree>
    <p:extLst>
      <p:ext uri="{BB962C8B-B14F-4D97-AF65-F5344CB8AC3E}">
        <p14:creationId xmlns:p14="http://schemas.microsoft.com/office/powerpoint/2010/main" val="2749970086"/>
      </p:ext>
    </p:extLst>
  </p:cSld>
  <p:clrMapOvr>
    <a:masterClrMapping/>
  </p:clrMapOvr>
  <p:extLst mod="1">
    <p:ext uri="{DCECCB84-F9BA-43D5-87BE-67443E8EF086}">
      <p15:sldGuideLst xmlns:p15="http://schemas.microsoft.com/office/powerpoint/2012/main">
        <p15:guide id="1" pos="3681">
          <p15:clr>
            <a:srgbClr val="FBAE40"/>
          </p15:clr>
        </p15:guide>
        <p15:guide id="4" orient="horz" pos="1185">
          <p15:clr>
            <a:srgbClr val="FBAE40"/>
          </p15:clr>
        </p15:guide>
        <p15:guide id="5" orient="horz" pos="1593">
          <p15:clr>
            <a:srgbClr val="FBAE40"/>
          </p15:clr>
        </p15:guide>
        <p15:guide id="6" pos="4021">
          <p15:clr>
            <a:srgbClr val="FBAE40"/>
          </p15:clr>
        </p15:guide>
        <p15:guide id="7" pos="279">
          <p15:clr>
            <a:srgbClr val="FBAE40"/>
          </p15:clr>
        </p15:guide>
        <p15:guide id="8" pos="7423">
          <p15:clr>
            <a:srgbClr val="FBAE40"/>
          </p15:clr>
        </p15:guide>
        <p15:guide id="9" orient="horz" pos="232">
          <p15:clr>
            <a:srgbClr val="FBAE40"/>
          </p15:clr>
        </p15:guide>
        <p15:guide id="10" orient="horz" pos="1071">
          <p15:clr>
            <a:srgbClr val="FBAE40"/>
          </p15:clr>
        </p15:guide>
        <p15:guide id="11" orient="horz" pos="3906">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Text mit Grafik rechts">
    <p:spTree>
      <p:nvGrpSpPr>
        <p:cNvPr id="1" name=""/>
        <p:cNvGrpSpPr/>
        <p:nvPr/>
      </p:nvGrpSpPr>
      <p:grpSpPr>
        <a:xfrm>
          <a:off x="0" y="0"/>
          <a:ext cx="0" cy="0"/>
          <a:chOff x="0" y="0"/>
          <a:chExt cx="0" cy="0"/>
        </a:xfrm>
      </p:grpSpPr>
      <p:sp>
        <p:nvSpPr>
          <p:cNvPr id="5" name="Bildplatzhalter 4">
            <a:extLst>
              <a:ext uri="{FF2B5EF4-FFF2-40B4-BE49-F238E27FC236}">
                <a16:creationId xmlns:a16="http://schemas.microsoft.com/office/drawing/2014/main" id="{B7E1EDD9-4925-1F24-10E5-D3A9F49FA098}"/>
              </a:ext>
            </a:extLst>
          </p:cNvPr>
          <p:cNvSpPr>
            <a:spLocks noGrp="1"/>
          </p:cNvSpPr>
          <p:nvPr>
            <p:ph type="pic" sz="quarter" idx="13"/>
          </p:nvPr>
        </p:nvSpPr>
        <p:spPr>
          <a:xfrm>
            <a:off x="7212012" y="0"/>
            <a:ext cx="4979987" cy="6858000"/>
          </a:xfrm>
        </p:spPr>
        <p:txBody>
          <a:bodyPr/>
          <a:lstStyle/>
          <a:p>
            <a:r>
              <a:rPr lang="de-DE"/>
              <a:t>Bild durch Klicken auf Symbol hinzufügen</a:t>
            </a:r>
          </a:p>
        </p:txBody>
      </p:sp>
      <p:sp>
        <p:nvSpPr>
          <p:cNvPr id="2" name="Titel 1">
            <a:extLst>
              <a:ext uri="{FF2B5EF4-FFF2-40B4-BE49-F238E27FC236}">
                <a16:creationId xmlns:a16="http://schemas.microsoft.com/office/drawing/2014/main" id="{EB9E9AD6-DE3B-834C-F6EE-7CE27BC0139F}"/>
              </a:ext>
            </a:extLst>
          </p:cNvPr>
          <p:cNvSpPr>
            <a:spLocks noGrp="1"/>
          </p:cNvSpPr>
          <p:nvPr>
            <p:ph type="title"/>
          </p:nvPr>
        </p:nvSpPr>
        <p:spPr>
          <a:xfrm>
            <a:off x="442913" y="365125"/>
            <a:ext cx="6480000" cy="1325563"/>
          </a:xfrm>
        </p:spPr>
        <p:txBody>
          <a:bodyPr/>
          <a:lstStyle/>
          <a:p>
            <a:r>
              <a:rPr lang="de-DE"/>
              <a:t>Titelmasterformat durch Klicken bearbeiten</a:t>
            </a:r>
            <a:endParaRPr lang="de-DE" dirty="0"/>
          </a:p>
        </p:txBody>
      </p:sp>
      <p:sp>
        <p:nvSpPr>
          <p:cNvPr id="4" name="Textplatzhalter 5">
            <a:extLst>
              <a:ext uri="{FF2B5EF4-FFF2-40B4-BE49-F238E27FC236}">
                <a16:creationId xmlns:a16="http://schemas.microsoft.com/office/drawing/2014/main" id="{7FE1C6C9-F1BB-1FEC-A71A-7BC83427071B}"/>
              </a:ext>
            </a:extLst>
          </p:cNvPr>
          <p:cNvSpPr>
            <a:spLocks noGrp="1"/>
          </p:cNvSpPr>
          <p:nvPr>
            <p:ph type="body" sz="quarter" idx="14"/>
          </p:nvPr>
        </p:nvSpPr>
        <p:spPr>
          <a:xfrm>
            <a:off x="442913" y="1881188"/>
            <a:ext cx="6481762" cy="4319587"/>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6" name="Datumsplatzhalter 5">
            <a:extLst>
              <a:ext uri="{FF2B5EF4-FFF2-40B4-BE49-F238E27FC236}">
                <a16:creationId xmlns:a16="http://schemas.microsoft.com/office/drawing/2014/main" id="{DFC904A4-AB75-5077-13AC-7D4D63543C3B}"/>
              </a:ext>
            </a:extLst>
          </p:cNvPr>
          <p:cNvSpPr>
            <a:spLocks noGrp="1"/>
          </p:cNvSpPr>
          <p:nvPr>
            <p:ph type="dt" sz="half" idx="15"/>
          </p:nvPr>
        </p:nvSpPr>
        <p:spPr/>
        <p:txBody>
          <a:bodyPr/>
          <a:lstStyle/>
          <a:p>
            <a:fld id="{458EF208-53B1-43F1-92C9-5959905A296F}" type="datetime1">
              <a:rPr lang="de-DE" smtClean="0"/>
              <a:t>02.11.2025</a:t>
            </a:fld>
            <a:endParaRPr lang="de-DE" dirty="0"/>
          </a:p>
        </p:txBody>
      </p:sp>
      <p:sp>
        <p:nvSpPr>
          <p:cNvPr id="10" name="Fußzeilenplatzhalter 9">
            <a:extLst>
              <a:ext uri="{FF2B5EF4-FFF2-40B4-BE49-F238E27FC236}">
                <a16:creationId xmlns:a16="http://schemas.microsoft.com/office/drawing/2014/main" id="{691CD8F6-A976-00D9-FD39-3B1193F8C822}"/>
              </a:ext>
            </a:extLst>
          </p:cNvPr>
          <p:cNvSpPr>
            <a:spLocks noGrp="1"/>
          </p:cNvSpPr>
          <p:nvPr>
            <p:ph type="ftr" sz="quarter" idx="16"/>
          </p:nvPr>
        </p:nvSpPr>
        <p:spPr/>
        <p:txBody>
          <a:bodyPr/>
          <a:lstStyle/>
          <a:p>
            <a:endParaRPr lang="de-DE" dirty="0"/>
          </a:p>
        </p:txBody>
      </p:sp>
      <p:sp>
        <p:nvSpPr>
          <p:cNvPr id="11" name="Foliennummernplatzhalter 10">
            <a:extLst>
              <a:ext uri="{FF2B5EF4-FFF2-40B4-BE49-F238E27FC236}">
                <a16:creationId xmlns:a16="http://schemas.microsoft.com/office/drawing/2014/main" id="{98ED63FB-F266-5C37-65E3-D855BCC39386}"/>
              </a:ext>
            </a:extLst>
          </p:cNvPr>
          <p:cNvSpPr>
            <a:spLocks noGrp="1"/>
          </p:cNvSpPr>
          <p:nvPr>
            <p:ph type="sldNum" sz="quarter" idx="17"/>
          </p:nvPr>
        </p:nvSpPr>
        <p:spPr/>
        <p:txBody>
          <a:bodyPr/>
          <a:lstStyle/>
          <a:p>
            <a:fld id="{C2571F0E-BA57-4409-A3A5-945CC828A36E}" type="slidenum">
              <a:rPr lang="de-DE" smtClean="0"/>
              <a:pPr/>
              <a:t>‹Nr.›</a:t>
            </a:fld>
            <a:endParaRPr lang="de-DE" dirty="0"/>
          </a:p>
        </p:txBody>
      </p:sp>
    </p:spTree>
    <p:extLst>
      <p:ext uri="{BB962C8B-B14F-4D97-AF65-F5344CB8AC3E}">
        <p14:creationId xmlns:p14="http://schemas.microsoft.com/office/powerpoint/2010/main" val="4003307752"/>
      </p:ext>
    </p:extLst>
  </p:cSld>
  <p:clrMapOvr>
    <a:masterClrMapping/>
  </p:clrMapOvr>
  <p:extLst mod="1">
    <p:ext uri="{DCECCB84-F9BA-43D5-87BE-67443E8EF086}">
      <p15:sldGuideLst xmlns:p15="http://schemas.microsoft.com/office/powerpoint/2012/main">
        <p15:guide id="2" pos="4543">
          <p15:clr>
            <a:srgbClr val="FBAE40"/>
          </p15:clr>
        </p15:guide>
        <p15:guide id="4" orient="horz" pos="1185">
          <p15:clr>
            <a:srgbClr val="FBAE40"/>
          </p15:clr>
        </p15:guide>
        <p15:guide id="5" pos="4362">
          <p15:clr>
            <a:srgbClr val="FBAE40"/>
          </p15:clr>
        </p15:guide>
        <p15:guide id="6" pos="279">
          <p15:clr>
            <a:srgbClr val="FBAE40"/>
          </p15:clr>
        </p15:guide>
        <p15:guide id="7" orient="horz" pos="232">
          <p15:clr>
            <a:srgbClr val="FBAE40"/>
          </p15:clr>
        </p15:guide>
        <p15:guide id="8" orient="horz" pos="3906">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Text mit Grafik links">
    <p:spTree>
      <p:nvGrpSpPr>
        <p:cNvPr id="1" name=""/>
        <p:cNvGrpSpPr/>
        <p:nvPr/>
      </p:nvGrpSpPr>
      <p:grpSpPr>
        <a:xfrm>
          <a:off x="0" y="0"/>
          <a:ext cx="0" cy="0"/>
          <a:chOff x="0" y="0"/>
          <a:chExt cx="0" cy="0"/>
        </a:xfrm>
      </p:grpSpPr>
      <p:sp>
        <p:nvSpPr>
          <p:cNvPr id="5" name="Bildplatzhalter 4">
            <a:extLst>
              <a:ext uri="{FF2B5EF4-FFF2-40B4-BE49-F238E27FC236}">
                <a16:creationId xmlns:a16="http://schemas.microsoft.com/office/drawing/2014/main" id="{B7E1EDD9-4925-1F24-10E5-D3A9F49FA098}"/>
              </a:ext>
            </a:extLst>
          </p:cNvPr>
          <p:cNvSpPr>
            <a:spLocks noGrp="1"/>
          </p:cNvSpPr>
          <p:nvPr>
            <p:ph type="pic" sz="quarter" idx="13"/>
          </p:nvPr>
        </p:nvSpPr>
        <p:spPr>
          <a:xfrm>
            <a:off x="0" y="0"/>
            <a:ext cx="4979987" cy="6858000"/>
          </a:xfrm>
        </p:spPr>
        <p:txBody>
          <a:bodyPr/>
          <a:lstStyle/>
          <a:p>
            <a:r>
              <a:rPr lang="de-DE"/>
              <a:t>Bild durch Klicken auf Symbol hinzufügen</a:t>
            </a:r>
          </a:p>
        </p:txBody>
      </p:sp>
      <p:sp>
        <p:nvSpPr>
          <p:cNvPr id="2" name="Titel 1">
            <a:extLst>
              <a:ext uri="{FF2B5EF4-FFF2-40B4-BE49-F238E27FC236}">
                <a16:creationId xmlns:a16="http://schemas.microsoft.com/office/drawing/2014/main" id="{EB9E9AD6-DE3B-834C-F6EE-7CE27BC0139F}"/>
              </a:ext>
            </a:extLst>
          </p:cNvPr>
          <p:cNvSpPr>
            <a:spLocks noGrp="1"/>
          </p:cNvSpPr>
          <p:nvPr>
            <p:ph type="title"/>
          </p:nvPr>
        </p:nvSpPr>
        <p:spPr>
          <a:xfrm>
            <a:off x="5303838" y="368300"/>
            <a:ext cx="6480000" cy="1325563"/>
          </a:xfrm>
        </p:spPr>
        <p:txBody>
          <a:bodyPr/>
          <a:lstStyle/>
          <a:p>
            <a:r>
              <a:rPr lang="de-DE"/>
              <a:t>Titelmasterformat durch Klicken bearbeiten</a:t>
            </a:r>
            <a:endParaRPr lang="de-DE" dirty="0"/>
          </a:p>
        </p:txBody>
      </p:sp>
      <p:sp>
        <p:nvSpPr>
          <p:cNvPr id="7" name="Datumsplatzhalter 6">
            <a:extLst>
              <a:ext uri="{FF2B5EF4-FFF2-40B4-BE49-F238E27FC236}">
                <a16:creationId xmlns:a16="http://schemas.microsoft.com/office/drawing/2014/main" id="{5AC3A1B1-9EA2-2B08-7CEF-4A5BB300A78B}"/>
              </a:ext>
            </a:extLst>
          </p:cNvPr>
          <p:cNvSpPr>
            <a:spLocks noGrp="1"/>
          </p:cNvSpPr>
          <p:nvPr>
            <p:ph type="dt" sz="half" idx="10"/>
          </p:nvPr>
        </p:nvSpPr>
        <p:spPr>
          <a:xfrm>
            <a:off x="9249282" y="6462000"/>
            <a:ext cx="1440000" cy="180000"/>
          </a:xfrm>
        </p:spPr>
        <p:txBody>
          <a:bodyPr/>
          <a:lstStyle/>
          <a:p>
            <a:fld id="{510D64E8-18E6-45EF-BF05-7EDE0EB681D8}" type="datetime1">
              <a:rPr lang="de-DE" smtClean="0"/>
              <a:t>02.11.2025</a:t>
            </a:fld>
            <a:endParaRPr lang="de-DE" dirty="0"/>
          </a:p>
        </p:txBody>
      </p:sp>
      <p:sp>
        <p:nvSpPr>
          <p:cNvPr id="9" name="Foliennummernplatzhalter 8">
            <a:extLst>
              <a:ext uri="{FF2B5EF4-FFF2-40B4-BE49-F238E27FC236}">
                <a16:creationId xmlns:a16="http://schemas.microsoft.com/office/drawing/2014/main" id="{084E4AC8-CB06-E431-2C93-932B8B71A99B}"/>
              </a:ext>
            </a:extLst>
          </p:cNvPr>
          <p:cNvSpPr>
            <a:spLocks noGrp="1"/>
          </p:cNvSpPr>
          <p:nvPr>
            <p:ph type="sldNum" sz="quarter" idx="12"/>
          </p:nvPr>
        </p:nvSpPr>
        <p:spPr/>
        <p:txBody>
          <a:bodyPr/>
          <a:lstStyle/>
          <a:p>
            <a:fld id="{C2571F0E-BA57-4409-A3A5-945CC828A36E}" type="slidenum">
              <a:rPr lang="de-DE" smtClean="0"/>
              <a:pPr/>
              <a:t>‹Nr.›</a:t>
            </a:fld>
            <a:endParaRPr lang="de-DE" dirty="0"/>
          </a:p>
        </p:txBody>
      </p:sp>
      <p:sp>
        <p:nvSpPr>
          <p:cNvPr id="4" name="Textplatzhalter 5">
            <a:extLst>
              <a:ext uri="{FF2B5EF4-FFF2-40B4-BE49-F238E27FC236}">
                <a16:creationId xmlns:a16="http://schemas.microsoft.com/office/drawing/2014/main" id="{98D399DE-B716-1EC9-0CEA-9D72833AB9D3}"/>
              </a:ext>
            </a:extLst>
          </p:cNvPr>
          <p:cNvSpPr>
            <a:spLocks noGrp="1"/>
          </p:cNvSpPr>
          <p:nvPr>
            <p:ph type="body" sz="quarter" idx="14"/>
          </p:nvPr>
        </p:nvSpPr>
        <p:spPr>
          <a:xfrm>
            <a:off x="5303838" y="1881188"/>
            <a:ext cx="6481762" cy="4319587"/>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3" name="Fußzeilenplatzhalter 2">
            <a:extLst>
              <a:ext uri="{FF2B5EF4-FFF2-40B4-BE49-F238E27FC236}">
                <a16:creationId xmlns:a16="http://schemas.microsoft.com/office/drawing/2014/main" id="{A70EF002-783F-D573-B7E6-6615AB34F891}"/>
              </a:ext>
            </a:extLst>
          </p:cNvPr>
          <p:cNvSpPr>
            <a:spLocks noGrp="1"/>
          </p:cNvSpPr>
          <p:nvPr>
            <p:ph type="ftr" sz="quarter" idx="15"/>
          </p:nvPr>
        </p:nvSpPr>
        <p:spPr/>
        <p:txBody>
          <a:bodyPr/>
          <a:lstStyle/>
          <a:p>
            <a:endParaRPr lang="de-DE" dirty="0"/>
          </a:p>
        </p:txBody>
      </p:sp>
    </p:spTree>
    <p:extLst>
      <p:ext uri="{BB962C8B-B14F-4D97-AF65-F5344CB8AC3E}">
        <p14:creationId xmlns:p14="http://schemas.microsoft.com/office/powerpoint/2010/main" val="176485101"/>
      </p:ext>
    </p:extLst>
  </p:cSld>
  <p:clrMapOvr>
    <a:masterClrMapping/>
  </p:clrMapOvr>
  <p:extLst mod="1">
    <p:ext uri="{DCECCB84-F9BA-43D5-87BE-67443E8EF086}">
      <p15:sldGuideLst xmlns:p15="http://schemas.microsoft.com/office/powerpoint/2012/main">
        <p15:guide id="3" pos="3341">
          <p15:clr>
            <a:srgbClr val="FBAE40"/>
          </p15:clr>
        </p15:guide>
        <p15:guide id="5" orient="horz" pos="1185">
          <p15:clr>
            <a:srgbClr val="FBAE40"/>
          </p15:clr>
        </p15:guide>
        <p15:guide id="6" pos="7423">
          <p15:clr>
            <a:srgbClr val="FBAE40"/>
          </p15:clr>
        </p15:guide>
        <p15:guide id="7" orient="horz" pos="232">
          <p15:clr>
            <a:srgbClr val="FBAE40"/>
          </p15:clr>
        </p15:guide>
        <p15:guide id="8" orient="horz" pos="1071">
          <p15:clr>
            <a:srgbClr val="FBAE40"/>
          </p15:clr>
        </p15:guide>
        <p15:guide id="9" orient="horz" pos="3906">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Text mit Tabell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B15478F-B967-3139-E427-AF9BE630C0EC}"/>
              </a:ext>
            </a:extLst>
          </p:cNvPr>
          <p:cNvSpPr>
            <a:spLocks noGrp="1"/>
          </p:cNvSpPr>
          <p:nvPr>
            <p:ph type="title"/>
          </p:nvPr>
        </p:nvSpPr>
        <p:spPr/>
        <p:txBody>
          <a:bodyPr/>
          <a:lstStyle/>
          <a:p>
            <a:r>
              <a:rPr lang="de-DE"/>
              <a:t>Titelmasterformat durch Klicken bearbeiten</a:t>
            </a:r>
          </a:p>
        </p:txBody>
      </p:sp>
      <p:sp>
        <p:nvSpPr>
          <p:cNvPr id="8" name="Datumsplatzhalter 7">
            <a:extLst>
              <a:ext uri="{FF2B5EF4-FFF2-40B4-BE49-F238E27FC236}">
                <a16:creationId xmlns:a16="http://schemas.microsoft.com/office/drawing/2014/main" id="{A8C80D60-F0DD-3ACE-3664-35CD746A3338}"/>
              </a:ext>
            </a:extLst>
          </p:cNvPr>
          <p:cNvSpPr>
            <a:spLocks noGrp="1"/>
          </p:cNvSpPr>
          <p:nvPr>
            <p:ph type="dt" sz="half" idx="10"/>
          </p:nvPr>
        </p:nvSpPr>
        <p:spPr/>
        <p:txBody>
          <a:bodyPr/>
          <a:lstStyle/>
          <a:p>
            <a:fld id="{0A0282C5-764B-407E-A7EF-30427AD097DD}" type="datetime1">
              <a:rPr lang="de-DE" smtClean="0"/>
              <a:t>02.11.2025</a:t>
            </a:fld>
            <a:endParaRPr lang="de-DE" dirty="0"/>
          </a:p>
        </p:txBody>
      </p:sp>
      <p:sp>
        <p:nvSpPr>
          <p:cNvPr id="9" name="Fußzeilenplatzhalter 8">
            <a:extLst>
              <a:ext uri="{FF2B5EF4-FFF2-40B4-BE49-F238E27FC236}">
                <a16:creationId xmlns:a16="http://schemas.microsoft.com/office/drawing/2014/main" id="{187699E5-391A-EBED-6876-81C679E274C6}"/>
              </a:ext>
            </a:extLst>
          </p:cNvPr>
          <p:cNvSpPr>
            <a:spLocks noGrp="1"/>
          </p:cNvSpPr>
          <p:nvPr>
            <p:ph type="ftr" sz="quarter" idx="11"/>
          </p:nvPr>
        </p:nvSpPr>
        <p:spPr/>
        <p:txBody>
          <a:bodyPr/>
          <a:lstStyle/>
          <a:p>
            <a:endParaRPr lang="de-DE" dirty="0"/>
          </a:p>
        </p:txBody>
      </p:sp>
      <p:sp>
        <p:nvSpPr>
          <p:cNvPr id="10" name="Foliennummernplatzhalter 9">
            <a:extLst>
              <a:ext uri="{FF2B5EF4-FFF2-40B4-BE49-F238E27FC236}">
                <a16:creationId xmlns:a16="http://schemas.microsoft.com/office/drawing/2014/main" id="{44728AAD-484A-A445-FF06-D5516CC182F8}"/>
              </a:ext>
            </a:extLst>
          </p:cNvPr>
          <p:cNvSpPr>
            <a:spLocks noGrp="1"/>
          </p:cNvSpPr>
          <p:nvPr>
            <p:ph type="sldNum" sz="quarter" idx="12"/>
          </p:nvPr>
        </p:nvSpPr>
        <p:spPr/>
        <p:txBody>
          <a:bodyPr/>
          <a:lstStyle/>
          <a:p>
            <a:fld id="{C2571F0E-BA57-4409-A3A5-945CC828A36E}" type="slidenum">
              <a:rPr lang="de-DE" smtClean="0"/>
              <a:pPr/>
              <a:t>‹Nr.›</a:t>
            </a:fld>
            <a:endParaRPr lang="de-DE" dirty="0"/>
          </a:p>
        </p:txBody>
      </p:sp>
      <p:sp>
        <p:nvSpPr>
          <p:cNvPr id="6" name="Textplatzhalter 5">
            <a:extLst>
              <a:ext uri="{FF2B5EF4-FFF2-40B4-BE49-F238E27FC236}">
                <a16:creationId xmlns:a16="http://schemas.microsoft.com/office/drawing/2014/main" id="{ACF61B28-96F4-956D-110E-D70D7542BB92}"/>
              </a:ext>
            </a:extLst>
          </p:cNvPr>
          <p:cNvSpPr>
            <a:spLocks noGrp="1"/>
          </p:cNvSpPr>
          <p:nvPr>
            <p:ph type="body" sz="quarter" idx="13"/>
          </p:nvPr>
        </p:nvSpPr>
        <p:spPr>
          <a:xfrm>
            <a:off x="442912" y="1881189"/>
            <a:ext cx="5400000" cy="4319586"/>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4" name="Tabellenplatzhalter 3">
            <a:extLst>
              <a:ext uri="{FF2B5EF4-FFF2-40B4-BE49-F238E27FC236}">
                <a16:creationId xmlns:a16="http://schemas.microsoft.com/office/drawing/2014/main" id="{48C92948-6704-93C1-2A4D-949D9BBEF96E}"/>
              </a:ext>
            </a:extLst>
          </p:cNvPr>
          <p:cNvSpPr>
            <a:spLocks noGrp="1"/>
          </p:cNvSpPr>
          <p:nvPr>
            <p:ph type="tbl" sz="quarter" idx="14"/>
          </p:nvPr>
        </p:nvSpPr>
        <p:spPr>
          <a:xfrm>
            <a:off x="6383338" y="1881188"/>
            <a:ext cx="5400675" cy="4319587"/>
          </a:xfrm>
        </p:spPr>
        <p:txBody>
          <a:bodyPr/>
          <a:lstStyle/>
          <a:p>
            <a:r>
              <a:rPr lang="de-DE"/>
              <a:t>Tabelle durch Klicken auf Symbol hinzufügen</a:t>
            </a:r>
          </a:p>
        </p:txBody>
      </p:sp>
    </p:spTree>
    <p:extLst>
      <p:ext uri="{BB962C8B-B14F-4D97-AF65-F5344CB8AC3E}">
        <p14:creationId xmlns:p14="http://schemas.microsoft.com/office/powerpoint/2010/main" val="1310416987"/>
      </p:ext>
    </p:extLst>
  </p:cSld>
  <p:clrMapOvr>
    <a:masterClrMapping/>
  </p:clrMapOvr>
  <p:extLst mod="1">
    <p:ext uri="{DCECCB84-F9BA-43D5-87BE-67443E8EF086}">
      <p15:sldGuideLst xmlns:p15="http://schemas.microsoft.com/office/powerpoint/2012/main">
        <p15:guide id="1" pos="4021">
          <p15:clr>
            <a:srgbClr val="FBAE40"/>
          </p15:clr>
        </p15:guide>
        <p15:guide id="4" orient="horz" pos="1185">
          <p15:clr>
            <a:srgbClr val="FBAE40"/>
          </p15:clr>
        </p15:guide>
        <p15:guide id="5" pos="3681">
          <p15:clr>
            <a:srgbClr val="FBAE40"/>
          </p15:clr>
        </p15:guide>
        <p15:guide id="6" pos="279">
          <p15:clr>
            <a:srgbClr val="FBAE40"/>
          </p15:clr>
        </p15:guide>
        <p15:guide id="7" pos="7423">
          <p15:clr>
            <a:srgbClr val="FBAE40"/>
          </p15:clr>
        </p15:guide>
        <p15:guide id="8" orient="horz" pos="232">
          <p15:clr>
            <a:srgbClr val="FBAE40"/>
          </p15:clr>
        </p15:guide>
        <p15:guide id="9" orient="horz" pos="1071">
          <p15:clr>
            <a:srgbClr val="FBAE40"/>
          </p15:clr>
        </p15:guide>
        <p15:guide id="10" orient="horz" pos="3906">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Tabell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B9E9AD6-DE3B-834C-F6EE-7CE27BC0139F}"/>
              </a:ext>
            </a:extLst>
          </p:cNvPr>
          <p:cNvSpPr>
            <a:spLocks noGrp="1"/>
          </p:cNvSpPr>
          <p:nvPr>
            <p:ph type="title"/>
          </p:nvPr>
        </p:nvSpPr>
        <p:spPr/>
        <p:txBody>
          <a:bodyPr/>
          <a:lstStyle/>
          <a:p>
            <a:r>
              <a:rPr lang="de-DE"/>
              <a:t>Titelmasterformat durch Klicken bearbeiten</a:t>
            </a:r>
          </a:p>
        </p:txBody>
      </p:sp>
      <p:sp>
        <p:nvSpPr>
          <p:cNvPr id="7" name="Datumsplatzhalter 6">
            <a:extLst>
              <a:ext uri="{FF2B5EF4-FFF2-40B4-BE49-F238E27FC236}">
                <a16:creationId xmlns:a16="http://schemas.microsoft.com/office/drawing/2014/main" id="{5AC3A1B1-9EA2-2B08-7CEF-4A5BB300A78B}"/>
              </a:ext>
            </a:extLst>
          </p:cNvPr>
          <p:cNvSpPr>
            <a:spLocks noGrp="1"/>
          </p:cNvSpPr>
          <p:nvPr>
            <p:ph type="dt" sz="half" idx="10"/>
          </p:nvPr>
        </p:nvSpPr>
        <p:spPr>
          <a:xfrm>
            <a:off x="9249282" y="6462000"/>
            <a:ext cx="1440000" cy="180000"/>
          </a:xfrm>
        </p:spPr>
        <p:txBody>
          <a:bodyPr/>
          <a:lstStyle/>
          <a:p>
            <a:fld id="{C2BEB21B-268F-445D-8C0C-9C5DA29665AC}" type="datetime1">
              <a:rPr lang="de-DE" smtClean="0"/>
              <a:t>02.11.2025</a:t>
            </a:fld>
            <a:endParaRPr lang="de-DE" dirty="0"/>
          </a:p>
        </p:txBody>
      </p:sp>
      <p:sp>
        <p:nvSpPr>
          <p:cNvPr id="9" name="Foliennummernplatzhalter 8">
            <a:extLst>
              <a:ext uri="{FF2B5EF4-FFF2-40B4-BE49-F238E27FC236}">
                <a16:creationId xmlns:a16="http://schemas.microsoft.com/office/drawing/2014/main" id="{084E4AC8-CB06-E431-2C93-932B8B71A99B}"/>
              </a:ext>
            </a:extLst>
          </p:cNvPr>
          <p:cNvSpPr>
            <a:spLocks noGrp="1"/>
          </p:cNvSpPr>
          <p:nvPr>
            <p:ph type="sldNum" sz="quarter" idx="12"/>
          </p:nvPr>
        </p:nvSpPr>
        <p:spPr/>
        <p:txBody>
          <a:bodyPr/>
          <a:lstStyle/>
          <a:p>
            <a:fld id="{C2571F0E-BA57-4409-A3A5-945CC828A36E}" type="slidenum">
              <a:rPr lang="de-DE" smtClean="0"/>
              <a:pPr/>
              <a:t>‹Nr.›</a:t>
            </a:fld>
            <a:endParaRPr lang="de-DE" dirty="0"/>
          </a:p>
        </p:txBody>
      </p:sp>
      <p:sp>
        <p:nvSpPr>
          <p:cNvPr id="4" name="Tabellenplatzhalter 3">
            <a:extLst>
              <a:ext uri="{FF2B5EF4-FFF2-40B4-BE49-F238E27FC236}">
                <a16:creationId xmlns:a16="http://schemas.microsoft.com/office/drawing/2014/main" id="{1DE7A30A-44AD-A30B-7DB6-30E65FFDC77A}"/>
              </a:ext>
            </a:extLst>
          </p:cNvPr>
          <p:cNvSpPr>
            <a:spLocks noGrp="1"/>
          </p:cNvSpPr>
          <p:nvPr>
            <p:ph type="tbl" sz="quarter" idx="13"/>
          </p:nvPr>
        </p:nvSpPr>
        <p:spPr>
          <a:xfrm>
            <a:off x="442913" y="1881188"/>
            <a:ext cx="11341099" cy="4319587"/>
          </a:xfrm>
        </p:spPr>
        <p:txBody>
          <a:bodyPr/>
          <a:lstStyle/>
          <a:p>
            <a:r>
              <a:rPr lang="de-DE"/>
              <a:t>Tabelle durch Klicken auf Symbol hinzufügen</a:t>
            </a:r>
          </a:p>
        </p:txBody>
      </p:sp>
      <p:sp>
        <p:nvSpPr>
          <p:cNvPr id="3" name="Fußzeilenplatzhalter 2">
            <a:extLst>
              <a:ext uri="{FF2B5EF4-FFF2-40B4-BE49-F238E27FC236}">
                <a16:creationId xmlns:a16="http://schemas.microsoft.com/office/drawing/2014/main" id="{84509872-0E94-2A47-6867-88F8F5957609}"/>
              </a:ext>
            </a:extLst>
          </p:cNvPr>
          <p:cNvSpPr>
            <a:spLocks noGrp="1"/>
          </p:cNvSpPr>
          <p:nvPr>
            <p:ph type="ftr" sz="quarter" idx="14"/>
          </p:nvPr>
        </p:nvSpPr>
        <p:spPr/>
        <p:txBody>
          <a:bodyPr/>
          <a:lstStyle/>
          <a:p>
            <a:endParaRPr lang="de-DE" dirty="0"/>
          </a:p>
        </p:txBody>
      </p:sp>
    </p:spTree>
    <p:extLst>
      <p:ext uri="{BB962C8B-B14F-4D97-AF65-F5344CB8AC3E}">
        <p14:creationId xmlns:p14="http://schemas.microsoft.com/office/powerpoint/2010/main" val="611954677"/>
      </p:ext>
    </p:extLst>
  </p:cSld>
  <p:clrMapOvr>
    <a:masterClrMapping/>
  </p:clrMapOvr>
  <p:extLst mod="1">
    <p:ext uri="{DCECCB84-F9BA-43D5-87BE-67443E8EF086}">
      <p15:sldGuideLst xmlns:p15="http://schemas.microsoft.com/office/powerpoint/2012/main">
        <p15:guide id="2" orient="horz" pos="1185">
          <p15:clr>
            <a:srgbClr val="FBAE40"/>
          </p15:clr>
        </p15:guide>
        <p15:guide id="3" pos="279">
          <p15:clr>
            <a:srgbClr val="FBAE40"/>
          </p15:clr>
        </p15:guide>
        <p15:guide id="4" pos="7423">
          <p15:clr>
            <a:srgbClr val="FBAE40"/>
          </p15:clr>
        </p15:guide>
        <p15:guide id="5" orient="horz" pos="232">
          <p15:clr>
            <a:srgbClr val="FBAE40"/>
          </p15:clr>
        </p15:guide>
        <p15:guide id="6" orient="horz" pos="1071">
          <p15:clr>
            <a:srgbClr val="FBAE40"/>
          </p15:clr>
        </p15:guide>
        <p15:guide id="7" orient="horz" pos="3906">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Agenda einspalti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B9E9AD6-DE3B-834C-F6EE-7CE27BC0139F}"/>
              </a:ext>
            </a:extLst>
          </p:cNvPr>
          <p:cNvSpPr>
            <a:spLocks noGrp="1"/>
          </p:cNvSpPr>
          <p:nvPr>
            <p:ph type="title"/>
          </p:nvPr>
        </p:nvSpPr>
        <p:spPr/>
        <p:txBody>
          <a:bodyPr/>
          <a:lstStyle/>
          <a:p>
            <a:r>
              <a:rPr lang="de-DE"/>
              <a:t>Titelmasterformat durch Klicken bearbeiten</a:t>
            </a:r>
            <a:endParaRPr lang="de-DE" dirty="0"/>
          </a:p>
        </p:txBody>
      </p:sp>
      <p:cxnSp>
        <p:nvCxnSpPr>
          <p:cNvPr id="5" name="Gerader Verbinder 4">
            <a:extLst>
              <a:ext uri="{FF2B5EF4-FFF2-40B4-BE49-F238E27FC236}">
                <a16:creationId xmlns:a16="http://schemas.microsoft.com/office/drawing/2014/main" id="{D22DFAC7-A0DA-57B4-1A4E-570797EC71DB}"/>
              </a:ext>
              <a:ext uri="{C183D7F6-B498-43B3-948B-1728B52AA6E4}">
                <adec:decorative xmlns:adec="http://schemas.microsoft.com/office/drawing/2017/decorative" val="1"/>
              </a:ext>
            </a:extLst>
          </p:cNvPr>
          <p:cNvCxnSpPr>
            <a:cxnSpLocks/>
          </p:cNvCxnSpPr>
          <p:nvPr/>
        </p:nvCxnSpPr>
        <p:spPr>
          <a:xfrm>
            <a:off x="442913" y="1881188"/>
            <a:ext cx="11349037"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3" name="Gerader Verbinder 12">
            <a:extLst>
              <a:ext uri="{FF2B5EF4-FFF2-40B4-BE49-F238E27FC236}">
                <a16:creationId xmlns:a16="http://schemas.microsoft.com/office/drawing/2014/main" id="{6A693DD3-DFBA-AF7E-DE27-B3BD7C50E686}"/>
              </a:ext>
              <a:ext uri="{C183D7F6-B498-43B3-948B-1728B52AA6E4}">
                <adec:decorative xmlns:adec="http://schemas.microsoft.com/office/drawing/2017/decorative" val="1"/>
              </a:ext>
            </a:extLst>
          </p:cNvPr>
          <p:cNvCxnSpPr>
            <a:cxnSpLocks/>
          </p:cNvCxnSpPr>
          <p:nvPr/>
        </p:nvCxnSpPr>
        <p:spPr>
          <a:xfrm>
            <a:off x="442913" y="6225495"/>
            <a:ext cx="11349037"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Textplatzhalter 5">
            <a:extLst>
              <a:ext uri="{FF2B5EF4-FFF2-40B4-BE49-F238E27FC236}">
                <a16:creationId xmlns:a16="http://schemas.microsoft.com/office/drawing/2014/main" id="{BCA7B009-98CE-F711-86B1-0FBDC39FD43B}"/>
              </a:ext>
            </a:extLst>
          </p:cNvPr>
          <p:cNvSpPr>
            <a:spLocks noGrp="1"/>
          </p:cNvSpPr>
          <p:nvPr>
            <p:ph type="body" sz="quarter" idx="13"/>
          </p:nvPr>
        </p:nvSpPr>
        <p:spPr>
          <a:xfrm>
            <a:off x="442913" y="1881188"/>
            <a:ext cx="11341099" cy="4319587"/>
          </a:xfrm>
        </p:spPr>
        <p:txBody>
          <a:bodyPr tIns="108000"/>
          <a:lstStyle>
            <a:lvl1pPr marL="0" indent="0">
              <a:buFontTx/>
              <a:buNone/>
              <a:defRPr/>
            </a:lvl1pPr>
            <a:lvl2pPr marL="0" indent="0">
              <a:buFontTx/>
              <a:buNone/>
              <a:defRPr/>
            </a:lvl2pPr>
            <a:lvl3pPr marL="0" indent="0">
              <a:buFontTx/>
              <a:buNone/>
              <a:defRPr/>
            </a:lvl3pPr>
            <a:lvl4pPr marL="0" indent="0">
              <a:buFontTx/>
              <a:buNone/>
              <a:defRPr/>
            </a:lvl4pPr>
            <a:lvl5pPr marL="0" indent="0">
              <a:buFontTx/>
              <a:buNone/>
              <a:defRPr/>
            </a:lvl5p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4" name="Datumsplatzhalter 3">
            <a:extLst>
              <a:ext uri="{FF2B5EF4-FFF2-40B4-BE49-F238E27FC236}">
                <a16:creationId xmlns:a16="http://schemas.microsoft.com/office/drawing/2014/main" id="{12C5D886-BEDB-F794-1053-480079669272}"/>
              </a:ext>
            </a:extLst>
          </p:cNvPr>
          <p:cNvSpPr>
            <a:spLocks noGrp="1"/>
          </p:cNvSpPr>
          <p:nvPr>
            <p:ph type="dt" sz="half" idx="14"/>
          </p:nvPr>
        </p:nvSpPr>
        <p:spPr/>
        <p:txBody>
          <a:bodyPr/>
          <a:lstStyle/>
          <a:p>
            <a:fld id="{A6925BE5-DED2-431C-ACC4-A0E9660407D6}" type="datetime1">
              <a:rPr lang="de-DE" smtClean="0"/>
              <a:t>02.11.2025</a:t>
            </a:fld>
            <a:endParaRPr lang="de-DE" dirty="0"/>
          </a:p>
        </p:txBody>
      </p:sp>
      <p:sp>
        <p:nvSpPr>
          <p:cNvPr id="10" name="Fußzeilenplatzhalter 9">
            <a:extLst>
              <a:ext uri="{FF2B5EF4-FFF2-40B4-BE49-F238E27FC236}">
                <a16:creationId xmlns:a16="http://schemas.microsoft.com/office/drawing/2014/main" id="{00F990C4-CBF5-0376-2996-1B2BCF25FB4A}"/>
              </a:ext>
            </a:extLst>
          </p:cNvPr>
          <p:cNvSpPr>
            <a:spLocks noGrp="1"/>
          </p:cNvSpPr>
          <p:nvPr>
            <p:ph type="ftr" sz="quarter" idx="15"/>
          </p:nvPr>
        </p:nvSpPr>
        <p:spPr/>
        <p:txBody>
          <a:bodyPr/>
          <a:lstStyle/>
          <a:p>
            <a:endParaRPr lang="de-DE" dirty="0"/>
          </a:p>
        </p:txBody>
      </p:sp>
      <p:sp>
        <p:nvSpPr>
          <p:cNvPr id="11" name="Foliennummernplatzhalter 10">
            <a:extLst>
              <a:ext uri="{FF2B5EF4-FFF2-40B4-BE49-F238E27FC236}">
                <a16:creationId xmlns:a16="http://schemas.microsoft.com/office/drawing/2014/main" id="{142E7B60-4F6C-73D4-B08F-AF65BC4EEFCE}"/>
              </a:ext>
            </a:extLst>
          </p:cNvPr>
          <p:cNvSpPr>
            <a:spLocks noGrp="1"/>
          </p:cNvSpPr>
          <p:nvPr>
            <p:ph type="sldNum" sz="quarter" idx="16"/>
          </p:nvPr>
        </p:nvSpPr>
        <p:spPr/>
        <p:txBody>
          <a:bodyPr/>
          <a:lstStyle/>
          <a:p>
            <a:fld id="{C2571F0E-BA57-4409-A3A5-945CC828A36E}" type="slidenum">
              <a:rPr lang="de-DE" smtClean="0"/>
              <a:pPr/>
              <a:t>‹Nr.›</a:t>
            </a:fld>
            <a:endParaRPr lang="de-DE" dirty="0"/>
          </a:p>
        </p:txBody>
      </p:sp>
    </p:spTree>
    <p:extLst>
      <p:ext uri="{BB962C8B-B14F-4D97-AF65-F5344CB8AC3E}">
        <p14:creationId xmlns:p14="http://schemas.microsoft.com/office/powerpoint/2010/main" val="2000350524"/>
      </p:ext>
    </p:extLst>
  </p:cSld>
  <p:clrMapOvr>
    <a:masterClrMapping/>
  </p:clrMapOvr>
  <p:extLst mod="1">
    <p:ext uri="{DCECCB84-F9BA-43D5-87BE-67443E8EF086}">
      <p15:sldGuideLst xmlns:p15="http://schemas.microsoft.com/office/powerpoint/2012/main">
        <p15:guide id="2" orient="horz" pos="1185">
          <p15:clr>
            <a:srgbClr val="FBAE40"/>
          </p15:clr>
        </p15:guide>
        <p15:guide id="3" pos="279">
          <p15:clr>
            <a:srgbClr val="FBAE40"/>
          </p15:clr>
        </p15:guide>
        <p15:guide id="4" pos="7423">
          <p15:clr>
            <a:srgbClr val="FBAE40"/>
          </p15:clr>
        </p15:guide>
        <p15:guide id="5" orient="horz" pos="232">
          <p15:clr>
            <a:srgbClr val="FBAE40"/>
          </p15:clr>
        </p15:guide>
        <p15:guide id="6" orient="horz" pos="1071">
          <p15:clr>
            <a:srgbClr val="FBAE40"/>
          </p15:clr>
        </p15:guide>
        <p15:guide id="7" orient="horz" pos="3906">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SmartArt-Grafik">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B9E9AD6-DE3B-834C-F6EE-7CE27BC0139F}"/>
              </a:ext>
            </a:extLst>
          </p:cNvPr>
          <p:cNvSpPr>
            <a:spLocks noGrp="1"/>
          </p:cNvSpPr>
          <p:nvPr>
            <p:ph type="title"/>
          </p:nvPr>
        </p:nvSpPr>
        <p:spPr/>
        <p:txBody>
          <a:bodyPr/>
          <a:lstStyle/>
          <a:p>
            <a:r>
              <a:rPr lang="de-DE"/>
              <a:t>Titelmasterformat durch Klicken bearbeiten</a:t>
            </a:r>
          </a:p>
        </p:txBody>
      </p:sp>
      <p:sp>
        <p:nvSpPr>
          <p:cNvPr id="7" name="Datumsplatzhalter 6">
            <a:extLst>
              <a:ext uri="{FF2B5EF4-FFF2-40B4-BE49-F238E27FC236}">
                <a16:creationId xmlns:a16="http://schemas.microsoft.com/office/drawing/2014/main" id="{5AC3A1B1-9EA2-2B08-7CEF-4A5BB300A78B}"/>
              </a:ext>
            </a:extLst>
          </p:cNvPr>
          <p:cNvSpPr>
            <a:spLocks noGrp="1"/>
          </p:cNvSpPr>
          <p:nvPr>
            <p:ph type="dt" sz="half" idx="10"/>
          </p:nvPr>
        </p:nvSpPr>
        <p:spPr>
          <a:xfrm>
            <a:off x="9249282" y="6462000"/>
            <a:ext cx="1440000" cy="180000"/>
          </a:xfrm>
        </p:spPr>
        <p:txBody>
          <a:bodyPr/>
          <a:lstStyle/>
          <a:p>
            <a:fld id="{140E68E0-0642-4713-87E9-5448A217F923}" type="datetime1">
              <a:rPr lang="de-DE" smtClean="0"/>
              <a:t>02.11.2025</a:t>
            </a:fld>
            <a:endParaRPr lang="de-DE" dirty="0"/>
          </a:p>
        </p:txBody>
      </p:sp>
      <p:sp>
        <p:nvSpPr>
          <p:cNvPr id="9" name="Foliennummernplatzhalter 8">
            <a:extLst>
              <a:ext uri="{FF2B5EF4-FFF2-40B4-BE49-F238E27FC236}">
                <a16:creationId xmlns:a16="http://schemas.microsoft.com/office/drawing/2014/main" id="{084E4AC8-CB06-E431-2C93-932B8B71A99B}"/>
              </a:ext>
            </a:extLst>
          </p:cNvPr>
          <p:cNvSpPr>
            <a:spLocks noGrp="1"/>
          </p:cNvSpPr>
          <p:nvPr>
            <p:ph type="sldNum" sz="quarter" idx="12"/>
          </p:nvPr>
        </p:nvSpPr>
        <p:spPr/>
        <p:txBody>
          <a:bodyPr/>
          <a:lstStyle/>
          <a:p>
            <a:fld id="{C2571F0E-BA57-4409-A3A5-945CC828A36E}" type="slidenum">
              <a:rPr lang="de-DE" smtClean="0"/>
              <a:pPr/>
              <a:t>‹Nr.›</a:t>
            </a:fld>
            <a:endParaRPr lang="de-DE" dirty="0"/>
          </a:p>
        </p:txBody>
      </p:sp>
      <p:sp>
        <p:nvSpPr>
          <p:cNvPr id="5" name="SmartArt-Platzhalter 4">
            <a:extLst>
              <a:ext uri="{FF2B5EF4-FFF2-40B4-BE49-F238E27FC236}">
                <a16:creationId xmlns:a16="http://schemas.microsoft.com/office/drawing/2014/main" id="{857443B4-450E-4531-16B0-F56D501177E6}"/>
              </a:ext>
            </a:extLst>
          </p:cNvPr>
          <p:cNvSpPr>
            <a:spLocks noGrp="1"/>
          </p:cNvSpPr>
          <p:nvPr>
            <p:ph type="dgm" sz="quarter" idx="13"/>
          </p:nvPr>
        </p:nvSpPr>
        <p:spPr>
          <a:xfrm>
            <a:off x="442913" y="1881188"/>
            <a:ext cx="11341099" cy="4319587"/>
          </a:xfrm>
        </p:spPr>
        <p:txBody>
          <a:bodyPr/>
          <a:lstStyle/>
          <a:p>
            <a:r>
              <a:rPr lang="de-DE"/>
              <a:t>Klicken Sie auf das Symbol, um die SmartArt-Grafik hinzuzufügen</a:t>
            </a:r>
          </a:p>
        </p:txBody>
      </p:sp>
      <p:sp>
        <p:nvSpPr>
          <p:cNvPr id="3" name="Fußzeilenplatzhalter 2">
            <a:extLst>
              <a:ext uri="{FF2B5EF4-FFF2-40B4-BE49-F238E27FC236}">
                <a16:creationId xmlns:a16="http://schemas.microsoft.com/office/drawing/2014/main" id="{C52D4E16-F7A9-7731-E707-B6D9EACD45FA}"/>
              </a:ext>
            </a:extLst>
          </p:cNvPr>
          <p:cNvSpPr>
            <a:spLocks noGrp="1"/>
          </p:cNvSpPr>
          <p:nvPr>
            <p:ph type="ftr" sz="quarter" idx="14"/>
          </p:nvPr>
        </p:nvSpPr>
        <p:spPr/>
        <p:txBody>
          <a:bodyPr/>
          <a:lstStyle/>
          <a:p>
            <a:endParaRPr lang="de-DE" dirty="0"/>
          </a:p>
        </p:txBody>
      </p:sp>
    </p:spTree>
    <p:extLst>
      <p:ext uri="{BB962C8B-B14F-4D97-AF65-F5344CB8AC3E}">
        <p14:creationId xmlns:p14="http://schemas.microsoft.com/office/powerpoint/2010/main" val="1430698382"/>
      </p:ext>
    </p:extLst>
  </p:cSld>
  <p:clrMapOvr>
    <a:masterClrMapping/>
  </p:clrMapOvr>
  <p:extLst mod="1">
    <p:ext uri="{DCECCB84-F9BA-43D5-87BE-67443E8EF086}">
      <p15:sldGuideLst xmlns:p15="http://schemas.microsoft.com/office/powerpoint/2012/main">
        <p15:guide id="2" orient="horz" pos="1185">
          <p15:clr>
            <a:srgbClr val="FBAE40"/>
          </p15:clr>
        </p15:guide>
        <p15:guide id="3" pos="279">
          <p15:clr>
            <a:srgbClr val="FBAE40"/>
          </p15:clr>
        </p15:guide>
        <p15:guide id="4" pos="7423">
          <p15:clr>
            <a:srgbClr val="FBAE40"/>
          </p15:clr>
        </p15:guide>
        <p15:guide id="5" orient="horz" pos="232">
          <p15:clr>
            <a:srgbClr val="FBAE40"/>
          </p15:clr>
        </p15:guide>
        <p15:guide id="6" orient="horz" pos="1071">
          <p15:clr>
            <a:srgbClr val="FBAE40"/>
          </p15:clr>
        </p15:guide>
        <p15:guide id="7" orient="horz" pos="3906">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Text mit Diagramm">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B15478F-B967-3139-E427-AF9BE630C0EC}"/>
              </a:ext>
            </a:extLst>
          </p:cNvPr>
          <p:cNvSpPr>
            <a:spLocks noGrp="1"/>
          </p:cNvSpPr>
          <p:nvPr>
            <p:ph type="title"/>
          </p:nvPr>
        </p:nvSpPr>
        <p:spPr/>
        <p:txBody>
          <a:bodyPr/>
          <a:lstStyle/>
          <a:p>
            <a:r>
              <a:rPr lang="de-DE"/>
              <a:t>Titelmasterformat durch Klicken bearbeiten</a:t>
            </a:r>
          </a:p>
        </p:txBody>
      </p:sp>
      <p:sp>
        <p:nvSpPr>
          <p:cNvPr id="8" name="Datumsplatzhalter 7">
            <a:extLst>
              <a:ext uri="{FF2B5EF4-FFF2-40B4-BE49-F238E27FC236}">
                <a16:creationId xmlns:a16="http://schemas.microsoft.com/office/drawing/2014/main" id="{A8C80D60-F0DD-3ACE-3664-35CD746A3338}"/>
              </a:ext>
            </a:extLst>
          </p:cNvPr>
          <p:cNvSpPr>
            <a:spLocks noGrp="1"/>
          </p:cNvSpPr>
          <p:nvPr>
            <p:ph type="dt" sz="half" idx="10"/>
          </p:nvPr>
        </p:nvSpPr>
        <p:spPr/>
        <p:txBody>
          <a:bodyPr/>
          <a:lstStyle/>
          <a:p>
            <a:fld id="{18C74D15-DFAA-4CBF-9261-9BC64E39AB23}" type="datetime1">
              <a:rPr lang="de-DE" smtClean="0"/>
              <a:t>02.11.2025</a:t>
            </a:fld>
            <a:endParaRPr lang="de-DE" dirty="0"/>
          </a:p>
        </p:txBody>
      </p:sp>
      <p:sp>
        <p:nvSpPr>
          <p:cNvPr id="9" name="Fußzeilenplatzhalter 8">
            <a:extLst>
              <a:ext uri="{FF2B5EF4-FFF2-40B4-BE49-F238E27FC236}">
                <a16:creationId xmlns:a16="http://schemas.microsoft.com/office/drawing/2014/main" id="{187699E5-391A-EBED-6876-81C679E274C6}"/>
              </a:ext>
            </a:extLst>
          </p:cNvPr>
          <p:cNvSpPr>
            <a:spLocks noGrp="1"/>
          </p:cNvSpPr>
          <p:nvPr>
            <p:ph type="ftr" sz="quarter" idx="11"/>
          </p:nvPr>
        </p:nvSpPr>
        <p:spPr/>
        <p:txBody>
          <a:bodyPr/>
          <a:lstStyle/>
          <a:p>
            <a:endParaRPr lang="de-DE" dirty="0"/>
          </a:p>
        </p:txBody>
      </p:sp>
      <p:sp>
        <p:nvSpPr>
          <p:cNvPr id="10" name="Foliennummernplatzhalter 9">
            <a:extLst>
              <a:ext uri="{FF2B5EF4-FFF2-40B4-BE49-F238E27FC236}">
                <a16:creationId xmlns:a16="http://schemas.microsoft.com/office/drawing/2014/main" id="{44728AAD-484A-A445-FF06-D5516CC182F8}"/>
              </a:ext>
            </a:extLst>
          </p:cNvPr>
          <p:cNvSpPr>
            <a:spLocks noGrp="1"/>
          </p:cNvSpPr>
          <p:nvPr>
            <p:ph type="sldNum" sz="quarter" idx="12"/>
          </p:nvPr>
        </p:nvSpPr>
        <p:spPr/>
        <p:txBody>
          <a:bodyPr/>
          <a:lstStyle/>
          <a:p>
            <a:fld id="{C2571F0E-BA57-4409-A3A5-945CC828A36E}" type="slidenum">
              <a:rPr lang="de-DE" smtClean="0"/>
              <a:pPr/>
              <a:t>‹Nr.›</a:t>
            </a:fld>
            <a:endParaRPr lang="de-DE" dirty="0"/>
          </a:p>
        </p:txBody>
      </p:sp>
      <p:sp>
        <p:nvSpPr>
          <p:cNvPr id="6" name="Textplatzhalter 5">
            <a:extLst>
              <a:ext uri="{FF2B5EF4-FFF2-40B4-BE49-F238E27FC236}">
                <a16:creationId xmlns:a16="http://schemas.microsoft.com/office/drawing/2014/main" id="{ACF61B28-96F4-956D-110E-D70D7542BB92}"/>
              </a:ext>
            </a:extLst>
          </p:cNvPr>
          <p:cNvSpPr>
            <a:spLocks noGrp="1"/>
          </p:cNvSpPr>
          <p:nvPr>
            <p:ph type="body" sz="quarter" idx="13"/>
          </p:nvPr>
        </p:nvSpPr>
        <p:spPr>
          <a:xfrm>
            <a:off x="442912" y="1881189"/>
            <a:ext cx="5400000" cy="4319586"/>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5" name="Diagrammplatzhalter 4">
            <a:extLst>
              <a:ext uri="{FF2B5EF4-FFF2-40B4-BE49-F238E27FC236}">
                <a16:creationId xmlns:a16="http://schemas.microsoft.com/office/drawing/2014/main" id="{069BC955-65F2-1CC2-C1EC-8AC25932A074}"/>
              </a:ext>
            </a:extLst>
          </p:cNvPr>
          <p:cNvSpPr>
            <a:spLocks noGrp="1"/>
          </p:cNvSpPr>
          <p:nvPr>
            <p:ph type="chart" sz="quarter" idx="14"/>
          </p:nvPr>
        </p:nvSpPr>
        <p:spPr>
          <a:xfrm>
            <a:off x="6383337" y="1881189"/>
            <a:ext cx="5400675" cy="4319586"/>
          </a:xfrm>
        </p:spPr>
        <p:txBody>
          <a:bodyPr/>
          <a:lstStyle/>
          <a:p>
            <a:r>
              <a:rPr lang="de-DE"/>
              <a:t>Diagramm durch Klicken auf Symbol hinzufügen</a:t>
            </a:r>
          </a:p>
        </p:txBody>
      </p:sp>
    </p:spTree>
    <p:extLst>
      <p:ext uri="{BB962C8B-B14F-4D97-AF65-F5344CB8AC3E}">
        <p14:creationId xmlns:p14="http://schemas.microsoft.com/office/powerpoint/2010/main" val="3936547792"/>
      </p:ext>
    </p:extLst>
  </p:cSld>
  <p:clrMapOvr>
    <a:masterClrMapping/>
  </p:clrMapOvr>
  <p:extLst mod="1">
    <p:ext uri="{DCECCB84-F9BA-43D5-87BE-67443E8EF086}">
      <p15:sldGuideLst xmlns:p15="http://schemas.microsoft.com/office/powerpoint/2012/main">
        <p15:guide id="1" pos="4021">
          <p15:clr>
            <a:srgbClr val="FBAE40"/>
          </p15:clr>
        </p15:guide>
        <p15:guide id="4" orient="horz" pos="1185">
          <p15:clr>
            <a:srgbClr val="FBAE40"/>
          </p15:clr>
        </p15:guide>
        <p15:guide id="5" pos="3681">
          <p15:clr>
            <a:srgbClr val="FBAE40"/>
          </p15:clr>
        </p15:guide>
        <p15:guide id="6" pos="279">
          <p15:clr>
            <a:srgbClr val="FBAE40"/>
          </p15:clr>
        </p15:guide>
        <p15:guide id="7" pos="7423">
          <p15:clr>
            <a:srgbClr val="FBAE40"/>
          </p15:clr>
        </p15:guide>
        <p15:guide id="8" orient="horz" pos="232">
          <p15:clr>
            <a:srgbClr val="FBAE40"/>
          </p15:clr>
        </p15:guide>
        <p15:guide id="9" orient="horz" pos="1071">
          <p15:clr>
            <a:srgbClr val="FBAE40"/>
          </p15:clr>
        </p15:guide>
        <p15:guide id="10" orient="horz" pos="3906">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2 Diagramm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B15478F-B967-3139-E427-AF9BE630C0EC}"/>
              </a:ext>
            </a:extLst>
          </p:cNvPr>
          <p:cNvSpPr>
            <a:spLocks noGrp="1"/>
          </p:cNvSpPr>
          <p:nvPr>
            <p:ph type="title"/>
          </p:nvPr>
        </p:nvSpPr>
        <p:spPr/>
        <p:txBody>
          <a:bodyPr/>
          <a:lstStyle/>
          <a:p>
            <a:r>
              <a:rPr lang="de-DE"/>
              <a:t>Titelmasterformat durch Klicken bearbeiten</a:t>
            </a:r>
          </a:p>
        </p:txBody>
      </p:sp>
      <p:sp>
        <p:nvSpPr>
          <p:cNvPr id="8" name="Datumsplatzhalter 7">
            <a:extLst>
              <a:ext uri="{FF2B5EF4-FFF2-40B4-BE49-F238E27FC236}">
                <a16:creationId xmlns:a16="http://schemas.microsoft.com/office/drawing/2014/main" id="{A8C80D60-F0DD-3ACE-3664-35CD746A3338}"/>
              </a:ext>
            </a:extLst>
          </p:cNvPr>
          <p:cNvSpPr>
            <a:spLocks noGrp="1"/>
          </p:cNvSpPr>
          <p:nvPr>
            <p:ph type="dt" sz="half" idx="10"/>
          </p:nvPr>
        </p:nvSpPr>
        <p:spPr/>
        <p:txBody>
          <a:bodyPr/>
          <a:lstStyle/>
          <a:p>
            <a:fld id="{0FCF0CED-E5BC-44E7-92EA-B8C3B98A4B65}" type="datetime1">
              <a:rPr lang="de-DE" smtClean="0"/>
              <a:t>02.11.2025</a:t>
            </a:fld>
            <a:endParaRPr lang="de-DE" dirty="0"/>
          </a:p>
        </p:txBody>
      </p:sp>
      <p:sp>
        <p:nvSpPr>
          <p:cNvPr id="9" name="Fußzeilenplatzhalter 8">
            <a:extLst>
              <a:ext uri="{FF2B5EF4-FFF2-40B4-BE49-F238E27FC236}">
                <a16:creationId xmlns:a16="http://schemas.microsoft.com/office/drawing/2014/main" id="{187699E5-391A-EBED-6876-81C679E274C6}"/>
              </a:ext>
            </a:extLst>
          </p:cNvPr>
          <p:cNvSpPr>
            <a:spLocks noGrp="1"/>
          </p:cNvSpPr>
          <p:nvPr>
            <p:ph type="ftr" sz="quarter" idx="11"/>
          </p:nvPr>
        </p:nvSpPr>
        <p:spPr/>
        <p:txBody>
          <a:bodyPr/>
          <a:lstStyle/>
          <a:p>
            <a:endParaRPr lang="de-DE" dirty="0"/>
          </a:p>
        </p:txBody>
      </p:sp>
      <p:sp>
        <p:nvSpPr>
          <p:cNvPr id="10" name="Foliennummernplatzhalter 9">
            <a:extLst>
              <a:ext uri="{FF2B5EF4-FFF2-40B4-BE49-F238E27FC236}">
                <a16:creationId xmlns:a16="http://schemas.microsoft.com/office/drawing/2014/main" id="{44728AAD-484A-A445-FF06-D5516CC182F8}"/>
              </a:ext>
            </a:extLst>
          </p:cNvPr>
          <p:cNvSpPr>
            <a:spLocks noGrp="1"/>
          </p:cNvSpPr>
          <p:nvPr>
            <p:ph type="sldNum" sz="quarter" idx="12"/>
          </p:nvPr>
        </p:nvSpPr>
        <p:spPr/>
        <p:txBody>
          <a:bodyPr/>
          <a:lstStyle/>
          <a:p>
            <a:fld id="{C2571F0E-BA57-4409-A3A5-945CC828A36E}" type="slidenum">
              <a:rPr lang="de-DE" smtClean="0"/>
              <a:pPr/>
              <a:t>‹Nr.›</a:t>
            </a:fld>
            <a:endParaRPr lang="de-DE" dirty="0"/>
          </a:p>
        </p:txBody>
      </p:sp>
      <p:sp>
        <p:nvSpPr>
          <p:cNvPr id="5" name="Diagrammplatzhalter 4">
            <a:extLst>
              <a:ext uri="{FF2B5EF4-FFF2-40B4-BE49-F238E27FC236}">
                <a16:creationId xmlns:a16="http://schemas.microsoft.com/office/drawing/2014/main" id="{069BC955-65F2-1CC2-C1EC-8AC25932A074}"/>
              </a:ext>
            </a:extLst>
          </p:cNvPr>
          <p:cNvSpPr>
            <a:spLocks noGrp="1"/>
          </p:cNvSpPr>
          <p:nvPr>
            <p:ph type="chart" sz="quarter" idx="14"/>
          </p:nvPr>
        </p:nvSpPr>
        <p:spPr>
          <a:xfrm>
            <a:off x="6383337" y="1881189"/>
            <a:ext cx="5400675" cy="4319586"/>
          </a:xfrm>
        </p:spPr>
        <p:txBody>
          <a:bodyPr/>
          <a:lstStyle/>
          <a:p>
            <a:r>
              <a:rPr lang="de-DE"/>
              <a:t>Diagramm durch Klicken auf Symbol hinzufügen</a:t>
            </a:r>
          </a:p>
        </p:txBody>
      </p:sp>
      <p:sp>
        <p:nvSpPr>
          <p:cNvPr id="3" name="Diagrammplatzhalter 4">
            <a:extLst>
              <a:ext uri="{FF2B5EF4-FFF2-40B4-BE49-F238E27FC236}">
                <a16:creationId xmlns:a16="http://schemas.microsoft.com/office/drawing/2014/main" id="{9825D48E-9B5A-7324-51C8-CCE3F77DFF75}"/>
              </a:ext>
            </a:extLst>
          </p:cNvPr>
          <p:cNvSpPr>
            <a:spLocks noGrp="1"/>
          </p:cNvSpPr>
          <p:nvPr>
            <p:ph type="chart" sz="quarter" idx="15"/>
          </p:nvPr>
        </p:nvSpPr>
        <p:spPr>
          <a:xfrm>
            <a:off x="442913" y="1881189"/>
            <a:ext cx="5400675" cy="4319586"/>
          </a:xfrm>
        </p:spPr>
        <p:txBody>
          <a:bodyPr/>
          <a:lstStyle/>
          <a:p>
            <a:r>
              <a:rPr lang="de-DE"/>
              <a:t>Diagramm durch Klicken auf Symbol hinzufügen</a:t>
            </a:r>
          </a:p>
        </p:txBody>
      </p:sp>
    </p:spTree>
    <p:extLst>
      <p:ext uri="{BB962C8B-B14F-4D97-AF65-F5344CB8AC3E}">
        <p14:creationId xmlns:p14="http://schemas.microsoft.com/office/powerpoint/2010/main" val="3816760757"/>
      </p:ext>
    </p:extLst>
  </p:cSld>
  <p:clrMapOvr>
    <a:masterClrMapping/>
  </p:clrMapOvr>
  <p:extLst mod="1">
    <p:ext uri="{DCECCB84-F9BA-43D5-87BE-67443E8EF086}">
      <p15:sldGuideLst xmlns:p15="http://schemas.microsoft.com/office/powerpoint/2012/main">
        <p15:guide id="1" pos="4021">
          <p15:clr>
            <a:srgbClr val="FBAE40"/>
          </p15:clr>
        </p15:guide>
        <p15:guide id="4" orient="horz" pos="1185">
          <p15:clr>
            <a:srgbClr val="FBAE40"/>
          </p15:clr>
        </p15:guide>
        <p15:guide id="5" pos="3681">
          <p15:clr>
            <a:srgbClr val="FBAE40"/>
          </p15:clr>
        </p15:guide>
        <p15:guide id="6" pos="279">
          <p15:clr>
            <a:srgbClr val="FBAE40"/>
          </p15:clr>
        </p15:guide>
        <p15:guide id="7" pos="7423">
          <p15:clr>
            <a:srgbClr val="FBAE40"/>
          </p15:clr>
        </p15:guide>
        <p15:guide id="8" orient="horz" pos="232">
          <p15:clr>
            <a:srgbClr val="FBAE40"/>
          </p15:clr>
        </p15:guide>
        <p15:guide id="9" orient="horz" pos="1071">
          <p15:clr>
            <a:srgbClr val="FBAE40"/>
          </p15:clr>
        </p15:guide>
        <p15:guide id="10" orient="horz" pos="3906">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Diagramm">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B9E9AD6-DE3B-834C-F6EE-7CE27BC0139F}"/>
              </a:ext>
            </a:extLst>
          </p:cNvPr>
          <p:cNvSpPr>
            <a:spLocks noGrp="1"/>
          </p:cNvSpPr>
          <p:nvPr>
            <p:ph type="title"/>
          </p:nvPr>
        </p:nvSpPr>
        <p:spPr/>
        <p:txBody>
          <a:bodyPr/>
          <a:lstStyle/>
          <a:p>
            <a:r>
              <a:rPr lang="de-DE"/>
              <a:t>Titelmasterformat durch Klicken bearbeiten</a:t>
            </a:r>
          </a:p>
        </p:txBody>
      </p:sp>
      <p:sp>
        <p:nvSpPr>
          <p:cNvPr id="7" name="Datumsplatzhalter 6">
            <a:extLst>
              <a:ext uri="{FF2B5EF4-FFF2-40B4-BE49-F238E27FC236}">
                <a16:creationId xmlns:a16="http://schemas.microsoft.com/office/drawing/2014/main" id="{5AC3A1B1-9EA2-2B08-7CEF-4A5BB300A78B}"/>
              </a:ext>
            </a:extLst>
          </p:cNvPr>
          <p:cNvSpPr>
            <a:spLocks noGrp="1"/>
          </p:cNvSpPr>
          <p:nvPr>
            <p:ph type="dt" sz="half" idx="10"/>
          </p:nvPr>
        </p:nvSpPr>
        <p:spPr>
          <a:xfrm>
            <a:off x="9249282" y="6462000"/>
            <a:ext cx="1440000" cy="180000"/>
          </a:xfrm>
        </p:spPr>
        <p:txBody>
          <a:bodyPr/>
          <a:lstStyle/>
          <a:p>
            <a:fld id="{6E09310F-F330-4748-B168-2BD85DB8AE7F}" type="datetime1">
              <a:rPr lang="de-DE" smtClean="0"/>
              <a:t>02.11.2025</a:t>
            </a:fld>
            <a:endParaRPr lang="de-DE" dirty="0"/>
          </a:p>
        </p:txBody>
      </p:sp>
      <p:sp>
        <p:nvSpPr>
          <p:cNvPr id="9" name="Foliennummernplatzhalter 8">
            <a:extLst>
              <a:ext uri="{FF2B5EF4-FFF2-40B4-BE49-F238E27FC236}">
                <a16:creationId xmlns:a16="http://schemas.microsoft.com/office/drawing/2014/main" id="{084E4AC8-CB06-E431-2C93-932B8B71A99B}"/>
              </a:ext>
            </a:extLst>
          </p:cNvPr>
          <p:cNvSpPr>
            <a:spLocks noGrp="1"/>
          </p:cNvSpPr>
          <p:nvPr>
            <p:ph type="sldNum" sz="quarter" idx="12"/>
          </p:nvPr>
        </p:nvSpPr>
        <p:spPr/>
        <p:txBody>
          <a:bodyPr/>
          <a:lstStyle/>
          <a:p>
            <a:fld id="{C2571F0E-BA57-4409-A3A5-945CC828A36E}" type="slidenum">
              <a:rPr lang="de-DE" smtClean="0"/>
              <a:pPr/>
              <a:t>‹Nr.›</a:t>
            </a:fld>
            <a:endParaRPr lang="de-DE" dirty="0"/>
          </a:p>
        </p:txBody>
      </p:sp>
      <p:sp>
        <p:nvSpPr>
          <p:cNvPr id="10" name="Diagrammplatzhalter 9">
            <a:extLst>
              <a:ext uri="{FF2B5EF4-FFF2-40B4-BE49-F238E27FC236}">
                <a16:creationId xmlns:a16="http://schemas.microsoft.com/office/drawing/2014/main" id="{BA090DC4-B5CE-1475-95F0-060F40615706}"/>
              </a:ext>
            </a:extLst>
          </p:cNvPr>
          <p:cNvSpPr>
            <a:spLocks noGrp="1"/>
          </p:cNvSpPr>
          <p:nvPr>
            <p:ph type="chart" sz="quarter" idx="13"/>
          </p:nvPr>
        </p:nvSpPr>
        <p:spPr>
          <a:xfrm>
            <a:off x="442913" y="1881188"/>
            <a:ext cx="11341099" cy="4319587"/>
          </a:xfrm>
        </p:spPr>
        <p:txBody>
          <a:bodyPr/>
          <a:lstStyle/>
          <a:p>
            <a:r>
              <a:rPr lang="de-DE"/>
              <a:t>Diagramm durch Klicken auf Symbol hinzufügen</a:t>
            </a:r>
          </a:p>
        </p:txBody>
      </p:sp>
      <p:sp>
        <p:nvSpPr>
          <p:cNvPr id="3" name="Fußzeilenplatzhalter 2">
            <a:extLst>
              <a:ext uri="{FF2B5EF4-FFF2-40B4-BE49-F238E27FC236}">
                <a16:creationId xmlns:a16="http://schemas.microsoft.com/office/drawing/2014/main" id="{77911CA5-9BAE-ABC4-8833-FD3A9ED6184B}"/>
              </a:ext>
            </a:extLst>
          </p:cNvPr>
          <p:cNvSpPr>
            <a:spLocks noGrp="1"/>
          </p:cNvSpPr>
          <p:nvPr>
            <p:ph type="ftr" sz="quarter" idx="14"/>
          </p:nvPr>
        </p:nvSpPr>
        <p:spPr/>
        <p:txBody>
          <a:bodyPr/>
          <a:lstStyle/>
          <a:p>
            <a:endParaRPr lang="de-DE" dirty="0"/>
          </a:p>
        </p:txBody>
      </p:sp>
    </p:spTree>
    <p:extLst>
      <p:ext uri="{BB962C8B-B14F-4D97-AF65-F5344CB8AC3E}">
        <p14:creationId xmlns:p14="http://schemas.microsoft.com/office/powerpoint/2010/main" val="2639056059"/>
      </p:ext>
    </p:extLst>
  </p:cSld>
  <p:clrMapOvr>
    <a:masterClrMapping/>
  </p:clrMapOvr>
  <p:extLst mod="1">
    <p:ext uri="{DCECCB84-F9BA-43D5-87BE-67443E8EF086}">
      <p15:sldGuideLst xmlns:p15="http://schemas.microsoft.com/office/powerpoint/2012/main">
        <p15:guide id="2" orient="horz" pos="1185">
          <p15:clr>
            <a:srgbClr val="FBAE40"/>
          </p15:clr>
        </p15:guide>
        <p15:guide id="3" pos="279">
          <p15:clr>
            <a:srgbClr val="FBAE40"/>
          </p15:clr>
        </p15:guide>
        <p15:guide id="4" pos="7423">
          <p15:clr>
            <a:srgbClr val="FBAE40"/>
          </p15:clr>
        </p15:guide>
        <p15:guide id="5" orient="horz" pos="232">
          <p15:clr>
            <a:srgbClr val="FBAE40"/>
          </p15:clr>
        </p15:guide>
        <p15:guide id="6" orient="horz" pos="1071">
          <p15:clr>
            <a:srgbClr val="FBAE40"/>
          </p15:clr>
        </p15:guide>
        <p15:guide id="7" orient="horz" pos="3906">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Diagramm und Tabell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B15478F-B967-3139-E427-AF9BE630C0EC}"/>
              </a:ext>
            </a:extLst>
          </p:cNvPr>
          <p:cNvSpPr>
            <a:spLocks noGrp="1"/>
          </p:cNvSpPr>
          <p:nvPr>
            <p:ph type="title"/>
          </p:nvPr>
        </p:nvSpPr>
        <p:spPr/>
        <p:txBody>
          <a:bodyPr/>
          <a:lstStyle/>
          <a:p>
            <a:r>
              <a:rPr lang="de-DE"/>
              <a:t>Titelmasterformat durch Klicken bearbeiten</a:t>
            </a:r>
          </a:p>
        </p:txBody>
      </p:sp>
      <p:sp>
        <p:nvSpPr>
          <p:cNvPr id="8" name="Datumsplatzhalter 7">
            <a:extLst>
              <a:ext uri="{FF2B5EF4-FFF2-40B4-BE49-F238E27FC236}">
                <a16:creationId xmlns:a16="http://schemas.microsoft.com/office/drawing/2014/main" id="{A8C80D60-F0DD-3ACE-3664-35CD746A3338}"/>
              </a:ext>
            </a:extLst>
          </p:cNvPr>
          <p:cNvSpPr>
            <a:spLocks noGrp="1"/>
          </p:cNvSpPr>
          <p:nvPr>
            <p:ph type="dt" sz="half" idx="10"/>
          </p:nvPr>
        </p:nvSpPr>
        <p:spPr/>
        <p:txBody>
          <a:bodyPr/>
          <a:lstStyle/>
          <a:p>
            <a:fld id="{15FBCFAC-AAB8-49D1-A3AA-BAC2A4A41705}" type="datetime1">
              <a:rPr lang="de-DE" smtClean="0"/>
              <a:t>02.11.2025</a:t>
            </a:fld>
            <a:endParaRPr lang="de-DE" dirty="0"/>
          </a:p>
        </p:txBody>
      </p:sp>
      <p:sp>
        <p:nvSpPr>
          <p:cNvPr id="9" name="Fußzeilenplatzhalter 8">
            <a:extLst>
              <a:ext uri="{FF2B5EF4-FFF2-40B4-BE49-F238E27FC236}">
                <a16:creationId xmlns:a16="http://schemas.microsoft.com/office/drawing/2014/main" id="{187699E5-391A-EBED-6876-81C679E274C6}"/>
              </a:ext>
            </a:extLst>
          </p:cNvPr>
          <p:cNvSpPr>
            <a:spLocks noGrp="1"/>
          </p:cNvSpPr>
          <p:nvPr>
            <p:ph type="ftr" sz="quarter" idx="11"/>
          </p:nvPr>
        </p:nvSpPr>
        <p:spPr/>
        <p:txBody>
          <a:bodyPr/>
          <a:lstStyle/>
          <a:p>
            <a:endParaRPr lang="de-DE" dirty="0"/>
          </a:p>
        </p:txBody>
      </p:sp>
      <p:sp>
        <p:nvSpPr>
          <p:cNvPr id="10" name="Foliennummernplatzhalter 9">
            <a:extLst>
              <a:ext uri="{FF2B5EF4-FFF2-40B4-BE49-F238E27FC236}">
                <a16:creationId xmlns:a16="http://schemas.microsoft.com/office/drawing/2014/main" id="{44728AAD-484A-A445-FF06-D5516CC182F8}"/>
              </a:ext>
            </a:extLst>
          </p:cNvPr>
          <p:cNvSpPr>
            <a:spLocks noGrp="1"/>
          </p:cNvSpPr>
          <p:nvPr>
            <p:ph type="sldNum" sz="quarter" idx="12"/>
          </p:nvPr>
        </p:nvSpPr>
        <p:spPr/>
        <p:txBody>
          <a:bodyPr/>
          <a:lstStyle/>
          <a:p>
            <a:fld id="{C2571F0E-BA57-4409-A3A5-945CC828A36E}" type="slidenum">
              <a:rPr lang="de-DE" smtClean="0"/>
              <a:pPr/>
              <a:t>‹Nr.›</a:t>
            </a:fld>
            <a:endParaRPr lang="de-DE" dirty="0"/>
          </a:p>
        </p:txBody>
      </p:sp>
      <p:sp>
        <p:nvSpPr>
          <p:cNvPr id="3" name="Diagrammplatzhalter 4">
            <a:extLst>
              <a:ext uri="{FF2B5EF4-FFF2-40B4-BE49-F238E27FC236}">
                <a16:creationId xmlns:a16="http://schemas.microsoft.com/office/drawing/2014/main" id="{9825D48E-9B5A-7324-51C8-CCE3F77DFF75}"/>
              </a:ext>
            </a:extLst>
          </p:cNvPr>
          <p:cNvSpPr>
            <a:spLocks noGrp="1"/>
          </p:cNvSpPr>
          <p:nvPr>
            <p:ph type="chart" sz="quarter" idx="15"/>
          </p:nvPr>
        </p:nvSpPr>
        <p:spPr>
          <a:xfrm>
            <a:off x="442913" y="1881189"/>
            <a:ext cx="5400675" cy="4319586"/>
          </a:xfrm>
        </p:spPr>
        <p:txBody>
          <a:bodyPr/>
          <a:lstStyle/>
          <a:p>
            <a:r>
              <a:rPr lang="de-DE"/>
              <a:t>Diagramm durch Klicken auf Symbol hinzufügen</a:t>
            </a:r>
          </a:p>
        </p:txBody>
      </p:sp>
      <p:sp>
        <p:nvSpPr>
          <p:cNvPr id="6" name="Tabellenplatzhalter 5">
            <a:extLst>
              <a:ext uri="{FF2B5EF4-FFF2-40B4-BE49-F238E27FC236}">
                <a16:creationId xmlns:a16="http://schemas.microsoft.com/office/drawing/2014/main" id="{B878F67D-8A5E-8719-9EAD-817E3BD5D58A}"/>
              </a:ext>
            </a:extLst>
          </p:cNvPr>
          <p:cNvSpPr>
            <a:spLocks noGrp="1"/>
          </p:cNvSpPr>
          <p:nvPr>
            <p:ph type="tbl" sz="quarter" idx="16"/>
          </p:nvPr>
        </p:nvSpPr>
        <p:spPr>
          <a:xfrm>
            <a:off x="6383338" y="1881188"/>
            <a:ext cx="5400675" cy="4319587"/>
          </a:xfrm>
        </p:spPr>
        <p:txBody>
          <a:bodyPr/>
          <a:lstStyle/>
          <a:p>
            <a:r>
              <a:rPr lang="de-DE"/>
              <a:t>Tabelle durch Klicken auf Symbol hinzufügen</a:t>
            </a:r>
          </a:p>
        </p:txBody>
      </p:sp>
    </p:spTree>
    <p:extLst>
      <p:ext uri="{BB962C8B-B14F-4D97-AF65-F5344CB8AC3E}">
        <p14:creationId xmlns:p14="http://schemas.microsoft.com/office/powerpoint/2010/main" val="2524813532"/>
      </p:ext>
    </p:extLst>
  </p:cSld>
  <p:clrMapOvr>
    <a:masterClrMapping/>
  </p:clrMapOvr>
  <p:extLst mod="1">
    <p:ext uri="{DCECCB84-F9BA-43D5-87BE-67443E8EF086}">
      <p15:sldGuideLst xmlns:p15="http://schemas.microsoft.com/office/powerpoint/2012/main">
        <p15:guide id="1" pos="4021">
          <p15:clr>
            <a:srgbClr val="FBAE40"/>
          </p15:clr>
        </p15:guide>
        <p15:guide id="4" orient="horz" pos="1185">
          <p15:clr>
            <a:srgbClr val="FBAE40"/>
          </p15:clr>
        </p15:guide>
        <p15:guide id="5" pos="3681">
          <p15:clr>
            <a:srgbClr val="FBAE40"/>
          </p15:clr>
        </p15:guide>
        <p15:guide id="6" pos="279">
          <p15:clr>
            <a:srgbClr val="FBAE40"/>
          </p15:clr>
        </p15:guide>
        <p15:guide id="7" pos="7423">
          <p15:clr>
            <a:srgbClr val="FBAE40"/>
          </p15:clr>
        </p15:guide>
        <p15:guide id="8" orient="horz" pos="232">
          <p15:clr>
            <a:srgbClr val="FBAE40"/>
          </p15:clr>
        </p15:guide>
        <p15:guide id="9" orient="horz" pos="1071">
          <p15:clr>
            <a:srgbClr val="FBAE40"/>
          </p15:clr>
        </p15:guide>
        <p15:guide id="10" orient="horz" pos="3906">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p:cSld name="Grafik - Vollbild">
    <p:spTree>
      <p:nvGrpSpPr>
        <p:cNvPr id="1" name=""/>
        <p:cNvGrpSpPr/>
        <p:nvPr/>
      </p:nvGrpSpPr>
      <p:grpSpPr>
        <a:xfrm>
          <a:off x="0" y="0"/>
          <a:ext cx="0" cy="0"/>
          <a:chOff x="0" y="0"/>
          <a:chExt cx="0" cy="0"/>
        </a:xfrm>
      </p:grpSpPr>
      <p:sp>
        <p:nvSpPr>
          <p:cNvPr id="8" name="Bildplatzhalter 7">
            <a:extLst>
              <a:ext uri="{FF2B5EF4-FFF2-40B4-BE49-F238E27FC236}">
                <a16:creationId xmlns:a16="http://schemas.microsoft.com/office/drawing/2014/main" id="{CB29243D-F0F4-C387-9878-4F6B9CCCA5FC}"/>
              </a:ext>
            </a:extLst>
          </p:cNvPr>
          <p:cNvSpPr>
            <a:spLocks noGrp="1"/>
          </p:cNvSpPr>
          <p:nvPr>
            <p:ph type="pic" sz="quarter" idx="14"/>
          </p:nvPr>
        </p:nvSpPr>
        <p:spPr>
          <a:xfrm>
            <a:off x="0" y="0"/>
            <a:ext cx="12192000" cy="6858000"/>
          </a:xfrm>
        </p:spPr>
        <p:txBody>
          <a:bodyPr/>
          <a:lstStyle/>
          <a:p>
            <a:r>
              <a:rPr lang="de-DE"/>
              <a:t>Bild durch Klicken auf Symbol hinzufügen</a:t>
            </a:r>
          </a:p>
        </p:txBody>
      </p:sp>
      <p:sp>
        <p:nvSpPr>
          <p:cNvPr id="5" name="Datumsplatzhalter 4">
            <a:extLst>
              <a:ext uri="{FF2B5EF4-FFF2-40B4-BE49-F238E27FC236}">
                <a16:creationId xmlns:a16="http://schemas.microsoft.com/office/drawing/2014/main" id="{AD0F8B47-AB4B-D5CF-9E17-FEC86D3DEAE7}"/>
              </a:ext>
            </a:extLst>
          </p:cNvPr>
          <p:cNvSpPr>
            <a:spLocks noGrp="1"/>
          </p:cNvSpPr>
          <p:nvPr>
            <p:ph type="dt" sz="half" idx="10"/>
          </p:nvPr>
        </p:nvSpPr>
        <p:spPr/>
        <p:txBody>
          <a:bodyPr/>
          <a:lstStyle/>
          <a:p>
            <a:fld id="{434C1624-37A3-4314-9E40-65D20C8EA72C}" type="datetime1">
              <a:rPr lang="de-DE" smtClean="0"/>
              <a:t>02.11.2025</a:t>
            </a:fld>
            <a:endParaRPr lang="de-DE" dirty="0"/>
          </a:p>
        </p:txBody>
      </p:sp>
      <p:sp>
        <p:nvSpPr>
          <p:cNvPr id="6" name="Fußzeilenplatzhalter 5">
            <a:extLst>
              <a:ext uri="{FF2B5EF4-FFF2-40B4-BE49-F238E27FC236}">
                <a16:creationId xmlns:a16="http://schemas.microsoft.com/office/drawing/2014/main" id="{9B541BBE-4DA8-F563-0B31-0687A0BBAB56}"/>
              </a:ext>
            </a:extLst>
          </p:cNvPr>
          <p:cNvSpPr>
            <a:spLocks noGrp="1"/>
          </p:cNvSpPr>
          <p:nvPr>
            <p:ph type="ftr" sz="quarter" idx="11"/>
          </p:nvPr>
        </p:nvSpPr>
        <p:spPr/>
        <p:txBody>
          <a:bodyPr/>
          <a:lstStyle/>
          <a:p>
            <a:endParaRPr lang="de-DE" dirty="0"/>
          </a:p>
        </p:txBody>
      </p:sp>
      <p:sp>
        <p:nvSpPr>
          <p:cNvPr id="7" name="Foliennummernplatzhalter 6">
            <a:extLst>
              <a:ext uri="{FF2B5EF4-FFF2-40B4-BE49-F238E27FC236}">
                <a16:creationId xmlns:a16="http://schemas.microsoft.com/office/drawing/2014/main" id="{67C646BD-B5B7-07D4-6124-846ED9349027}"/>
              </a:ext>
            </a:extLst>
          </p:cNvPr>
          <p:cNvSpPr>
            <a:spLocks noGrp="1"/>
          </p:cNvSpPr>
          <p:nvPr>
            <p:ph type="sldNum" sz="quarter" idx="12"/>
          </p:nvPr>
        </p:nvSpPr>
        <p:spPr/>
        <p:txBody>
          <a:bodyPr/>
          <a:lstStyle/>
          <a:p>
            <a:fld id="{C2571F0E-BA57-4409-A3A5-945CC828A36E}" type="slidenum">
              <a:rPr lang="de-DE" smtClean="0"/>
              <a:pPr/>
              <a:t>‹Nr.›</a:t>
            </a:fld>
            <a:endParaRPr lang="de-DE" dirty="0"/>
          </a:p>
        </p:txBody>
      </p:sp>
      <p:pic>
        <p:nvPicPr>
          <p:cNvPr id="9" name="Wortmarke">
            <a:extLst>
              <a:ext uri="{FF2B5EF4-FFF2-40B4-BE49-F238E27FC236}">
                <a16:creationId xmlns:a16="http://schemas.microsoft.com/office/drawing/2014/main" id="{7C06B58E-8151-74FB-9F85-B78E89241F1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2" cstate="print">
            <a:extLst>
              <a:ext uri="{28A0092B-C50C-407E-A947-70E740481C1C}">
                <a14:useLocalDpi xmlns:a14="http://schemas.microsoft.com/office/drawing/2010/main" val="0"/>
              </a:ext>
            </a:extLst>
          </a:blip>
          <a:stretch>
            <a:fillRect/>
          </a:stretch>
        </p:blipFill>
        <p:spPr>
          <a:xfrm>
            <a:off x="442800" y="6493236"/>
            <a:ext cx="1692000" cy="188637"/>
          </a:xfrm>
          <a:prstGeom prst="rect">
            <a:avLst/>
          </a:prstGeom>
        </p:spPr>
      </p:pic>
    </p:spTree>
    <p:extLst>
      <p:ext uri="{BB962C8B-B14F-4D97-AF65-F5344CB8AC3E}">
        <p14:creationId xmlns:p14="http://schemas.microsoft.com/office/powerpoint/2010/main" val="444384728"/>
      </p:ext>
    </p:extLst>
  </p:cSld>
  <p:clrMapOvr>
    <a:masterClrMapping/>
  </p:clrMapOvr>
  <p:extLst mod="1">
    <p:ext uri="{DCECCB84-F9BA-43D5-87BE-67443E8EF086}">
      <p15:sldGuideLst xmlns:p15="http://schemas.microsoft.com/office/powerpoint/2012/main"/>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Grafik und eine Infobox">
    <p:spTree>
      <p:nvGrpSpPr>
        <p:cNvPr id="1" name=""/>
        <p:cNvGrpSpPr/>
        <p:nvPr/>
      </p:nvGrpSpPr>
      <p:grpSpPr>
        <a:xfrm>
          <a:off x="0" y="0"/>
          <a:ext cx="0" cy="0"/>
          <a:chOff x="0" y="0"/>
          <a:chExt cx="0" cy="0"/>
        </a:xfrm>
      </p:grpSpPr>
      <p:sp>
        <p:nvSpPr>
          <p:cNvPr id="4" name="Bildplatzhalter 3">
            <a:extLst>
              <a:ext uri="{FF2B5EF4-FFF2-40B4-BE49-F238E27FC236}">
                <a16:creationId xmlns:a16="http://schemas.microsoft.com/office/drawing/2014/main" id="{2ADC51BD-7435-2059-EE97-80FAC770A6C4}"/>
              </a:ext>
            </a:extLst>
          </p:cNvPr>
          <p:cNvSpPr>
            <a:spLocks noGrp="1"/>
          </p:cNvSpPr>
          <p:nvPr>
            <p:ph type="pic" sz="quarter" idx="14"/>
          </p:nvPr>
        </p:nvSpPr>
        <p:spPr>
          <a:xfrm>
            <a:off x="3251200" y="1881187"/>
            <a:ext cx="8940800" cy="4976813"/>
          </a:xfrm>
        </p:spPr>
        <p:txBody>
          <a:bodyPr/>
          <a:lstStyle/>
          <a:p>
            <a:r>
              <a:rPr lang="de-DE"/>
              <a:t>Bild durch Klicken auf Symbol hinzufügen</a:t>
            </a:r>
            <a:endParaRPr lang="de-DE" dirty="0"/>
          </a:p>
        </p:txBody>
      </p:sp>
      <p:sp>
        <p:nvSpPr>
          <p:cNvPr id="2" name="Titel 1">
            <a:extLst>
              <a:ext uri="{FF2B5EF4-FFF2-40B4-BE49-F238E27FC236}">
                <a16:creationId xmlns:a16="http://schemas.microsoft.com/office/drawing/2014/main" id="{5B15478F-B967-3139-E427-AF9BE630C0EC}"/>
              </a:ext>
            </a:extLst>
          </p:cNvPr>
          <p:cNvSpPr>
            <a:spLocks noGrp="1"/>
          </p:cNvSpPr>
          <p:nvPr>
            <p:ph type="title"/>
          </p:nvPr>
        </p:nvSpPr>
        <p:spPr/>
        <p:txBody>
          <a:bodyPr/>
          <a:lstStyle/>
          <a:p>
            <a:r>
              <a:rPr lang="de-DE"/>
              <a:t>Titelmasterformat durch Klicken bearbeiten</a:t>
            </a:r>
          </a:p>
        </p:txBody>
      </p:sp>
      <p:sp>
        <p:nvSpPr>
          <p:cNvPr id="8" name="Datumsplatzhalter 7">
            <a:extLst>
              <a:ext uri="{FF2B5EF4-FFF2-40B4-BE49-F238E27FC236}">
                <a16:creationId xmlns:a16="http://schemas.microsoft.com/office/drawing/2014/main" id="{A8C80D60-F0DD-3ACE-3664-35CD746A3338}"/>
              </a:ext>
            </a:extLst>
          </p:cNvPr>
          <p:cNvSpPr>
            <a:spLocks noGrp="1"/>
          </p:cNvSpPr>
          <p:nvPr>
            <p:ph type="dt" sz="half" idx="10"/>
          </p:nvPr>
        </p:nvSpPr>
        <p:spPr/>
        <p:txBody>
          <a:bodyPr/>
          <a:lstStyle/>
          <a:p>
            <a:fld id="{5F41DAF7-FDEB-4663-8703-7A1AA7F79791}" type="datetime1">
              <a:rPr lang="de-DE" smtClean="0"/>
              <a:t>02.11.2025</a:t>
            </a:fld>
            <a:endParaRPr lang="de-DE" dirty="0"/>
          </a:p>
        </p:txBody>
      </p:sp>
      <p:sp>
        <p:nvSpPr>
          <p:cNvPr id="9" name="Fußzeilenplatzhalter 8">
            <a:extLst>
              <a:ext uri="{FF2B5EF4-FFF2-40B4-BE49-F238E27FC236}">
                <a16:creationId xmlns:a16="http://schemas.microsoft.com/office/drawing/2014/main" id="{187699E5-391A-EBED-6876-81C679E274C6}"/>
              </a:ext>
            </a:extLst>
          </p:cNvPr>
          <p:cNvSpPr>
            <a:spLocks noGrp="1"/>
          </p:cNvSpPr>
          <p:nvPr>
            <p:ph type="ftr" sz="quarter" idx="11"/>
          </p:nvPr>
        </p:nvSpPr>
        <p:spPr/>
        <p:txBody>
          <a:bodyPr/>
          <a:lstStyle/>
          <a:p>
            <a:endParaRPr lang="de-DE" dirty="0"/>
          </a:p>
        </p:txBody>
      </p:sp>
      <p:sp>
        <p:nvSpPr>
          <p:cNvPr id="10" name="Foliennummernplatzhalter 9">
            <a:extLst>
              <a:ext uri="{FF2B5EF4-FFF2-40B4-BE49-F238E27FC236}">
                <a16:creationId xmlns:a16="http://schemas.microsoft.com/office/drawing/2014/main" id="{44728AAD-484A-A445-FF06-D5516CC182F8}"/>
              </a:ext>
            </a:extLst>
          </p:cNvPr>
          <p:cNvSpPr>
            <a:spLocks noGrp="1"/>
          </p:cNvSpPr>
          <p:nvPr>
            <p:ph type="sldNum" sz="quarter" idx="12"/>
          </p:nvPr>
        </p:nvSpPr>
        <p:spPr/>
        <p:txBody>
          <a:bodyPr/>
          <a:lstStyle/>
          <a:p>
            <a:fld id="{C2571F0E-BA57-4409-A3A5-945CC828A36E}" type="slidenum">
              <a:rPr lang="de-DE" smtClean="0"/>
              <a:pPr/>
              <a:t>‹Nr.›</a:t>
            </a:fld>
            <a:endParaRPr lang="de-DE" dirty="0"/>
          </a:p>
        </p:txBody>
      </p:sp>
      <p:sp>
        <p:nvSpPr>
          <p:cNvPr id="6" name="Textplatzhalter 5">
            <a:extLst>
              <a:ext uri="{FF2B5EF4-FFF2-40B4-BE49-F238E27FC236}">
                <a16:creationId xmlns:a16="http://schemas.microsoft.com/office/drawing/2014/main" id="{ACF61B28-96F4-956D-110E-D70D7542BB92}"/>
              </a:ext>
            </a:extLst>
          </p:cNvPr>
          <p:cNvSpPr>
            <a:spLocks noGrp="1"/>
          </p:cNvSpPr>
          <p:nvPr>
            <p:ph type="body" sz="quarter" idx="13"/>
          </p:nvPr>
        </p:nvSpPr>
        <p:spPr>
          <a:xfrm>
            <a:off x="442912" y="1881189"/>
            <a:ext cx="2520000" cy="4319586"/>
          </a:xfrm>
        </p:spPr>
        <p:txBody>
          <a:bodyPr/>
          <a:lstStyle>
            <a:lvl1pPr marL="0" indent="0">
              <a:lnSpc>
                <a:spcPts val="2000"/>
              </a:lnSpc>
              <a:spcBef>
                <a:spcPts val="0"/>
              </a:spcBef>
              <a:buFontTx/>
              <a:buNone/>
              <a:defRPr sz="1400">
                <a:solidFill>
                  <a:schemeClr val="accent1"/>
                </a:solidFill>
              </a:defRPr>
            </a:lvl1pPr>
            <a:lvl2pPr marL="324000" indent="0">
              <a:lnSpc>
                <a:spcPts val="2000"/>
              </a:lnSpc>
              <a:spcBef>
                <a:spcPts val="0"/>
              </a:spcBef>
              <a:buFontTx/>
              <a:buNone/>
              <a:defRPr sz="1400">
                <a:solidFill>
                  <a:schemeClr val="bg2"/>
                </a:solidFill>
              </a:defRPr>
            </a:lvl2pPr>
            <a:lvl3pPr marL="684000" indent="0">
              <a:lnSpc>
                <a:spcPts val="2000"/>
              </a:lnSpc>
              <a:spcBef>
                <a:spcPts val="0"/>
              </a:spcBef>
              <a:buFontTx/>
              <a:buNone/>
              <a:defRPr sz="1400">
                <a:solidFill>
                  <a:schemeClr val="bg2"/>
                </a:solidFill>
              </a:defRPr>
            </a:lvl3pPr>
            <a:lvl4pPr marL="1044000" indent="0">
              <a:lnSpc>
                <a:spcPts val="2000"/>
              </a:lnSpc>
              <a:spcBef>
                <a:spcPts val="0"/>
              </a:spcBef>
              <a:buFontTx/>
              <a:buNone/>
              <a:defRPr sz="1400">
                <a:solidFill>
                  <a:schemeClr val="bg2"/>
                </a:solidFill>
              </a:defRPr>
            </a:lvl4pPr>
            <a:lvl5pPr marL="1404000" indent="0">
              <a:lnSpc>
                <a:spcPts val="2000"/>
              </a:lnSpc>
              <a:spcBef>
                <a:spcPts val="0"/>
              </a:spcBef>
              <a:buFontTx/>
              <a:buNone/>
              <a:defRPr sz="1400">
                <a:solidFill>
                  <a:schemeClr val="bg2"/>
                </a:solidFill>
              </a:defRPr>
            </a:lvl5p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de-DE" dirty="0"/>
          </a:p>
        </p:txBody>
      </p:sp>
    </p:spTree>
    <p:extLst>
      <p:ext uri="{BB962C8B-B14F-4D97-AF65-F5344CB8AC3E}">
        <p14:creationId xmlns:p14="http://schemas.microsoft.com/office/powerpoint/2010/main" val="1542135530"/>
      </p:ext>
    </p:extLst>
  </p:cSld>
  <p:clrMapOvr>
    <a:masterClrMapping/>
  </p:clrMapOvr>
  <p:extLst mod="1">
    <p:ext uri="{DCECCB84-F9BA-43D5-87BE-67443E8EF086}">
      <p15:sldGuideLst xmlns:p15="http://schemas.microsoft.com/office/powerpoint/2012/main">
        <p15:guide id="4" orient="horz" pos="1185">
          <p15:clr>
            <a:srgbClr val="FBAE40"/>
          </p15:clr>
        </p15:guide>
        <p15:guide id="5" pos="7423">
          <p15:clr>
            <a:srgbClr val="FBAE40"/>
          </p15:clr>
        </p15:guide>
        <p15:guide id="6" pos="279">
          <p15:clr>
            <a:srgbClr val="FBAE40"/>
          </p15:clr>
        </p15:guide>
        <p15:guide id="7" orient="horz" pos="1071">
          <p15:clr>
            <a:srgbClr val="FBAE40"/>
          </p15:clr>
        </p15:guide>
        <p15:guide id="8" orient="horz" pos="232">
          <p15:clr>
            <a:srgbClr val="FBAE40"/>
          </p15:clr>
        </p15:guide>
        <p15:guide id="9" orient="horz" pos="3906">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2 Grafiken">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B15478F-B967-3139-E427-AF9BE630C0EC}"/>
              </a:ext>
            </a:extLst>
          </p:cNvPr>
          <p:cNvSpPr>
            <a:spLocks noGrp="1"/>
          </p:cNvSpPr>
          <p:nvPr>
            <p:ph type="title"/>
          </p:nvPr>
        </p:nvSpPr>
        <p:spPr/>
        <p:txBody>
          <a:bodyPr/>
          <a:lstStyle/>
          <a:p>
            <a:r>
              <a:rPr lang="de-DE"/>
              <a:t>Titelmasterformat durch Klicken bearbeiten</a:t>
            </a:r>
          </a:p>
        </p:txBody>
      </p:sp>
      <p:sp>
        <p:nvSpPr>
          <p:cNvPr id="8" name="Datumsplatzhalter 7">
            <a:extLst>
              <a:ext uri="{FF2B5EF4-FFF2-40B4-BE49-F238E27FC236}">
                <a16:creationId xmlns:a16="http://schemas.microsoft.com/office/drawing/2014/main" id="{A8C80D60-F0DD-3ACE-3664-35CD746A3338}"/>
              </a:ext>
            </a:extLst>
          </p:cNvPr>
          <p:cNvSpPr>
            <a:spLocks noGrp="1"/>
          </p:cNvSpPr>
          <p:nvPr>
            <p:ph type="dt" sz="half" idx="10"/>
          </p:nvPr>
        </p:nvSpPr>
        <p:spPr/>
        <p:txBody>
          <a:bodyPr/>
          <a:lstStyle/>
          <a:p>
            <a:fld id="{171520E0-574E-43AD-85C0-5A36B4723B87}" type="datetime1">
              <a:rPr lang="de-DE" smtClean="0"/>
              <a:t>02.11.2025</a:t>
            </a:fld>
            <a:endParaRPr lang="de-DE" dirty="0"/>
          </a:p>
        </p:txBody>
      </p:sp>
      <p:sp>
        <p:nvSpPr>
          <p:cNvPr id="9" name="Fußzeilenplatzhalter 8">
            <a:extLst>
              <a:ext uri="{FF2B5EF4-FFF2-40B4-BE49-F238E27FC236}">
                <a16:creationId xmlns:a16="http://schemas.microsoft.com/office/drawing/2014/main" id="{187699E5-391A-EBED-6876-81C679E274C6}"/>
              </a:ext>
            </a:extLst>
          </p:cNvPr>
          <p:cNvSpPr>
            <a:spLocks noGrp="1"/>
          </p:cNvSpPr>
          <p:nvPr>
            <p:ph type="ftr" sz="quarter" idx="11"/>
          </p:nvPr>
        </p:nvSpPr>
        <p:spPr/>
        <p:txBody>
          <a:bodyPr/>
          <a:lstStyle/>
          <a:p>
            <a:endParaRPr lang="de-DE" dirty="0"/>
          </a:p>
        </p:txBody>
      </p:sp>
      <p:sp>
        <p:nvSpPr>
          <p:cNvPr id="10" name="Foliennummernplatzhalter 9">
            <a:extLst>
              <a:ext uri="{FF2B5EF4-FFF2-40B4-BE49-F238E27FC236}">
                <a16:creationId xmlns:a16="http://schemas.microsoft.com/office/drawing/2014/main" id="{44728AAD-484A-A445-FF06-D5516CC182F8}"/>
              </a:ext>
            </a:extLst>
          </p:cNvPr>
          <p:cNvSpPr>
            <a:spLocks noGrp="1"/>
          </p:cNvSpPr>
          <p:nvPr>
            <p:ph type="sldNum" sz="quarter" idx="12"/>
          </p:nvPr>
        </p:nvSpPr>
        <p:spPr/>
        <p:txBody>
          <a:bodyPr/>
          <a:lstStyle/>
          <a:p>
            <a:fld id="{C2571F0E-BA57-4409-A3A5-945CC828A36E}" type="slidenum">
              <a:rPr lang="de-DE" smtClean="0"/>
              <a:pPr/>
              <a:t>‹Nr.›</a:t>
            </a:fld>
            <a:endParaRPr lang="de-DE" dirty="0"/>
          </a:p>
        </p:txBody>
      </p:sp>
      <p:sp>
        <p:nvSpPr>
          <p:cNvPr id="5" name="Bildplatzhalter 4">
            <a:extLst>
              <a:ext uri="{FF2B5EF4-FFF2-40B4-BE49-F238E27FC236}">
                <a16:creationId xmlns:a16="http://schemas.microsoft.com/office/drawing/2014/main" id="{7C15097B-8F8C-825A-0A9F-94BB153CF1C3}"/>
              </a:ext>
            </a:extLst>
          </p:cNvPr>
          <p:cNvSpPr>
            <a:spLocks noGrp="1"/>
          </p:cNvSpPr>
          <p:nvPr>
            <p:ph type="pic" sz="quarter" idx="13"/>
          </p:nvPr>
        </p:nvSpPr>
        <p:spPr>
          <a:xfrm>
            <a:off x="442913" y="1881188"/>
            <a:ext cx="5581650" cy="3600000"/>
          </a:xfrm>
        </p:spPr>
        <p:txBody>
          <a:bodyPr/>
          <a:lstStyle/>
          <a:p>
            <a:r>
              <a:rPr lang="de-DE"/>
              <a:t>Bild durch Klicken auf Symbol hinzufügen</a:t>
            </a:r>
          </a:p>
        </p:txBody>
      </p:sp>
      <p:sp>
        <p:nvSpPr>
          <p:cNvPr id="11" name="Bildplatzhalter 10">
            <a:extLst>
              <a:ext uri="{FF2B5EF4-FFF2-40B4-BE49-F238E27FC236}">
                <a16:creationId xmlns:a16="http://schemas.microsoft.com/office/drawing/2014/main" id="{22A9900D-FD67-D411-B884-7BCDDCC47654}"/>
              </a:ext>
            </a:extLst>
          </p:cNvPr>
          <p:cNvSpPr>
            <a:spLocks noGrp="1"/>
          </p:cNvSpPr>
          <p:nvPr>
            <p:ph type="pic" sz="quarter" idx="14"/>
          </p:nvPr>
        </p:nvSpPr>
        <p:spPr>
          <a:xfrm>
            <a:off x="6167437" y="1881187"/>
            <a:ext cx="5616575" cy="3600000"/>
          </a:xfrm>
        </p:spPr>
        <p:txBody>
          <a:bodyPr/>
          <a:lstStyle/>
          <a:p>
            <a:r>
              <a:rPr lang="de-DE"/>
              <a:t>Bild durch Klicken auf Symbol hinzufügen</a:t>
            </a:r>
          </a:p>
        </p:txBody>
      </p:sp>
      <p:sp>
        <p:nvSpPr>
          <p:cNvPr id="13" name="Textplatzhalter 12">
            <a:extLst>
              <a:ext uri="{FF2B5EF4-FFF2-40B4-BE49-F238E27FC236}">
                <a16:creationId xmlns:a16="http://schemas.microsoft.com/office/drawing/2014/main" id="{181E82B0-867C-907D-ADD7-43B470EE85EF}"/>
              </a:ext>
            </a:extLst>
          </p:cNvPr>
          <p:cNvSpPr>
            <a:spLocks noGrp="1"/>
          </p:cNvSpPr>
          <p:nvPr>
            <p:ph type="body" sz="quarter" idx="15"/>
          </p:nvPr>
        </p:nvSpPr>
        <p:spPr>
          <a:xfrm>
            <a:off x="442913" y="5589588"/>
            <a:ext cx="5581649" cy="611187"/>
          </a:xfrm>
        </p:spPr>
        <p:txBody>
          <a:bodyPr/>
          <a:lstStyle>
            <a:lvl1pPr marL="0" indent="0">
              <a:lnSpc>
                <a:spcPct val="100000"/>
              </a:lnSpc>
              <a:spcBef>
                <a:spcPts val="0"/>
              </a:spcBef>
              <a:buNone/>
              <a:defRPr sz="1500"/>
            </a:lvl1pPr>
            <a:lvl2pPr marL="324000" indent="0">
              <a:lnSpc>
                <a:spcPct val="100000"/>
              </a:lnSpc>
              <a:spcBef>
                <a:spcPts val="0"/>
              </a:spcBef>
              <a:buNone/>
              <a:defRPr sz="1500"/>
            </a:lvl2pPr>
            <a:lvl3pPr marL="684000" indent="0">
              <a:lnSpc>
                <a:spcPct val="100000"/>
              </a:lnSpc>
              <a:spcBef>
                <a:spcPts val="0"/>
              </a:spcBef>
              <a:buNone/>
              <a:defRPr sz="1500"/>
            </a:lvl3pPr>
            <a:lvl4pPr marL="1044000" indent="0">
              <a:lnSpc>
                <a:spcPct val="100000"/>
              </a:lnSpc>
              <a:spcBef>
                <a:spcPts val="0"/>
              </a:spcBef>
              <a:buNone/>
              <a:defRPr sz="1500"/>
            </a:lvl4pPr>
            <a:lvl5pPr marL="1404000" indent="0">
              <a:lnSpc>
                <a:spcPct val="100000"/>
              </a:lnSpc>
              <a:spcBef>
                <a:spcPts val="0"/>
              </a:spcBef>
              <a:buNone/>
              <a:defRPr sz="1500"/>
            </a:lvl5p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14" name="Textplatzhalter 12">
            <a:extLst>
              <a:ext uri="{FF2B5EF4-FFF2-40B4-BE49-F238E27FC236}">
                <a16:creationId xmlns:a16="http://schemas.microsoft.com/office/drawing/2014/main" id="{12D0081E-DB70-D166-1EEC-CFE0F328F27B}"/>
              </a:ext>
            </a:extLst>
          </p:cNvPr>
          <p:cNvSpPr>
            <a:spLocks noGrp="1"/>
          </p:cNvSpPr>
          <p:nvPr>
            <p:ph type="body" sz="quarter" idx="16"/>
          </p:nvPr>
        </p:nvSpPr>
        <p:spPr>
          <a:xfrm>
            <a:off x="6167438" y="5589588"/>
            <a:ext cx="5616575" cy="611187"/>
          </a:xfrm>
        </p:spPr>
        <p:txBody>
          <a:bodyPr/>
          <a:lstStyle>
            <a:lvl1pPr marL="0" indent="0">
              <a:lnSpc>
                <a:spcPct val="100000"/>
              </a:lnSpc>
              <a:spcBef>
                <a:spcPts val="0"/>
              </a:spcBef>
              <a:buNone/>
              <a:defRPr sz="1500"/>
            </a:lvl1pPr>
            <a:lvl2pPr marL="324000" indent="0">
              <a:lnSpc>
                <a:spcPct val="100000"/>
              </a:lnSpc>
              <a:spcBef>
                <a:spcPts val="0"/>
              </a:spcBef>
              <a:buNone/>
              <a:defRPr sz="1500"/>
            </a:lvl2pPr>
            <a:lvl3pPr marL="684000" indent="0">
              <a:lnSpc>
                <a:spcPct val="100000"/>
              </a:lnSpc>
              <a:spcBef>
                <a:spcPts val="0"/>
              </a:spcBef>
              <a:buNone/>
              <a:defRPr sz="1500"/>
            </a:lvl3pPr>
            <a:lvl4pPr marL="1044000" indent="0">
              <a:lnSpc>
                <a:spcPct val="100000"/>
              </a:lnSpc>
              <a:spcBef>
                <a:spcPts val="0"/>
              </a:spcBef>
              <a:buNone/>
              <a:defRPr sz="1500"/>
            </a:lvl4pPr>
            <a:lvl5pPr marL="1404000" indent="0">
              <a:lnSpc>
                <a:spcPct val="100000"/>
              </a:lnSpc>
              <a:spcBef>
                <a:spcPts val="0"/>
              </a:spcBef>
              <a:buNone/>
              <a:defRPr sz="1500"/>
            </a:lvl5p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de-DE" dirty="0"/>
          </a:p>
        </p:txBody>
      </p:sp>
    </p:spTree>
    <p:extLst>
      <p:ext uri="{BB962C8B-B14F-4D97-AF65-F5344CB8AC3E}">
        <p14:creationId xmlns:p14="http://schemas.microsoft.com/office/powerpoint/2010/main" val="304190239"/>
      </p:ext>
    </p:extLst>
  </p:cSld>
  <p:clrMapOvr>
    <a:masterClrMapping/>
  </p:clrMapOvr>
  <p:extLst mod="1">
    <p:ext uri="{DCECCB84-F9BA-43D5-87BE-67443E8EF086}">
      <p15:sldGuideLst xmlns:p15="http://schemas.microsoft.com/office/powerpoint/2012/main">
        <p15:guide id="1" pos="3885">
          <p15:clr>
            <a:srgbClr val="FBAE40"/>
          </p15:clr>
        </p15:guide>
        <p15:guide id="4" orient="horz" pos="1185">
          <p15:clr>
            <a:srgbClr val="FBAE40"/>
          </p15:clr>
        </p15:guide>
        <p15:guide id="5" pos="3795">
          <p15:clr>
            <a:srgbClr val="FBAE40"/>
          </p15:clr>
        </p15:guide>
        <p15:guide id="6" orient="horz" pos="3453">
          <p15:clr>
            <a:srgbClr val="FBAE40"/>
          </p15:clr>
        </p15:guide>
        <p15:guide id="7" orient="horz" pos="3521">
          <p15:clr>
            <a:srgbClr val="FBAE40"/>
          </p15:clr>
        </p15:guide>
        <p15:guide id="8" pos="279">
          <p15:clr>
            <a:srgbClr val="FBAE40"/>
          </p15:clr>
        </p15:guide>
        <p15:guide id="9" pos="7423">
          <p15:clr>
            <a:srgbClr val="FBAE40"/>
          </p15:clr>
        </p15:guide>
        <p15:guide id="10" orient="horz" pos="1071">
          <p15:clr>
            <a:srgbClr val="FBAE40"/>
          </p15:clr>
        </p15:guide>
        <p15:guide id="11" orient="horz" pos="232">
          <p15:clr>
            <a:srgbClr val="FBAE40"/>
          </p15:clr>
        </p15:guide>
        <p15:guide id="12" orient="horz" pos="3906">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5 Grafiken und eine Infobox">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B15478F-B967-3139-E427-AF9BE630C0EC}"/>
              </a:ext>
            </a:extLst>
          </p:cNvPr>
          <p:cNvSpPr>
            <a:spLocks noGrp="1"/>
          </p:cNvSpPr>
          <p:nvPr>
            <p:ph type="title"/>
          </p:nvPr>
        </p:nvSpPr>
        <p:spPr/>
        <p:txBody>
          <a:bodyPr/>
          <a:lstStyle/>
          <a:p>
            <a:r>
              <a:rPr lang="de-DE"/>
              <a:t>Titelmasterformat durch Klicken bearbeiten</a:t>
            </a:r>
          </a:p>
        </p:txBody>
      </p:sp>
      <p:sp>
        <p:nvSpPr>
          <p:cNvPr id="8" name="Datumsplatzhalter 7">
            <a:extLst>
              <a:ext uri="{FF2B5EF4-FFF2-40B4-BE49-F238E27FC236}">
                <a16:creationId xmlns:a16="http://schemas.microsoft.com/office/drawing/2014/main" id="{A8C80D60-F0DD-3ACE-3664-35CD746A3338}"/>
              </a:ext>
            </a:extLst>
          </p:cNvPr>
          <p:cNvSpPr>
            <a:spLocks noGrp="1"/>
          </p:cNvSpPr>
          <p:nvPr>
            <p:ph type="dt" sz="half" idx="10"/>
          </p:nvPr>
        </p:nvSpPr>
        <p:spPr/>
        <p:txBody>
          <a:bodyPr/>
          <a:lstStyle/>
          <a:p>
            <a:fld id="{5DE2656A-42CC-43D5-A2FD-034B009BEAD2}" type="datetime1">
              <a:rPr lang="de-DE" smtClean="0"/>
              <a:t>02.11.2025</a:t>
            </a:fld>
            <a:endParaRPr lang="de-DE" dirty="0"/>
          </a:p>
        </p:txBody>
      </p:sp>
      <p:sp>
        <p:nvSpPr>
          <p:cNvPr id="9" name="Fußzeilenplatzhalter 8">
            <a:extLst>
              <a:ext uri="{FF2B5EF4-FFF2-40B4-BE49-F238E27FC236}">
                <a16:creationId xmlns:a16="http://schemas.microsoft.com/office/drawing/2014/main" id="{187699E5-391A-EBED-6876-81C679E274C6}"/>
              </a:ext>
            </a:extLst>
          </p:cNvPr>
          <p:cNvSpPr>
            <a:spLocks noGrp="1"/>
          </p:cNvSpPr>
          <p:nvPr>
            <p:ph type="ftr" sz="quarter" idx="11"/>
          </p:nvPr>
        </p:nvSpPr>
        <p:spPr/>
        <p:txBody>
          <a:bodyPr/>
          <a:lstStyle/>
          <a:p>
            <a:endParaRPr lang="de-DE" dirty="0"/>
          </a:p>
        </p:txBody>
      </p:sp>
      <p:sp>
        <p:nvSpPr>
          <p:cNvPr id="10" name="Foliennummernplatzhalter 9">
            <a:extLst>
              <a:ext uri="{FF2B5EF4-FFF2-40B4-BE49-F238E27FC236}">
                <a16:creationId xmlns:a16="http://schemas.microsoft.com/office/drawing/2014/main" id="{44728AAD-484A-A445-FF06-D5516CC182F8}"/>
              </a:ext>
            </a:extLst>
          </p:cNvPr>
          <p:cNvSpPr>
            <a:spLocks noGrp="1"/>
          </p:cNvSpPr>
          <p:nvPr>
            <p:ph type="sldNum" sz="quarter" idx="12"/>
          </p:nvPr>
        </p:nvSpPr>
        <p:spPr/>
        <p:txBody>
          <a:bodyPr/>
          <a:lstStyle/>
          <a:p>
            <a:fld id="{C2571F0E-BA57-4409-A3A5-945CC828A36E}" type="slidenum">
              <a:rPr lang="de-DE" smtClean="0"/>
              <a:pPr/>
              <a:t>‹Nr.›</a:t>
            </a:fld>
            <a:endParaRPr lang="de-DE" dirty="0"/>
          </a:p>
        </p:txBody>
      </p:sp>
      <p:sp>
        <p:nvSpPr>
          <p:cNvPr id="5" name="Bildplatzhalter 4">
            <a:extLst>
              <a:ext uri="{FF2B5EF4-FFF2-40B4-BE49-F238E27FC236}">
                <a16:creationId xmlns:a16="http://schemas.microsoft.com/office/drawing/2014/main" id="{7C15097B-8F8C-825A-0A9F-94BB153CF1C3}"/>
              </a:ext>
            </a:extLst>
          </p:cNvPr>
          <p:cNvSpPr>
            <a:spLocks noGrp="1"/>
          </p:cNvSpPr>
          <p:nvPr>
            <p:ph type="pic" sz="quarter" idx="13"/>
          </p:nvPr>
        </p:nvSpPr>
        <p:spPr>
          <a:xfrm>
            <a:off x="442913" y="1881187"/>
            <a:ext cx="3708400" cy="2160000"/>
          </a:xfrm>
        </p:spPr>
        <p:txBody>
          <a:bodyPr/>
          <a:lstStyle/>
          <a:p>
            <a:r>
              <a:rPr lang="de-DE"/>
              <a:t>Bild durch Klicken auf Symbol hinzufügen</a:t>
            </a:r>
            <a:endParaRPr lang="de-DE" dirty="0"/>
          </a:p>
        </p:txBody>
      </p:sp>
      <p:sp>
        <p:nvSpPr>
          <p:cNvPr id="14" name="Textplatzhalter 12">
            <a:extLst>
              <a:ext uri="{FF2B5EF4-FFF2-40B4-BE49-F238E27FC236}">
                <a16:creationId xmlns:a16="http://schemas.microsoft.com/office/drawing/2014/main" id="{12D0081E-DB70-D166-1EEC-CFE0F328F27B}"/>
              </a:ext>
            </a:extLst>
          </p:cNvPr>
          <p:cNvSpPr>
            <a:spLocks noGrp="1"/>
          </p:cNvSpPr>
          <p:nvPr>
            <p:ph type="body" sz="quarter" idx="16"/>
          </p:nvPr>
        </p:nvSpPr>
        <p:spPr>
          <a:xfrm>
            <a:off x="8076013" y="4149725"/>
            <a:ext cx="3708000" cy="2158999"/>
          </a:xfrm>
        </p:spPr>
        <p:txBody>
          <a:bodyPr/>
          <a:lstStyle>
            <a:lvl1pPr marL="0" indent="0">
              <a:lnSpc>
                <a:spcPct val="100000"/>
              </a:lnSpc>
              <a:spcBef>
                <a:spcPts val="0"/>
              </a:spcBef>
              <a:buNone/>
              <a:defRPr sz="1500"/>
            </a:lvl1pPr>
            <a:lvl2pPr marL="324000" indent="0">
              <a:lnSpc>
                <a:spcPct val="100000"/>
              </a:lnSpc>
              <a:spcBef>
                <a:spcPts val="0"/>
              </a:spcBef>
              <a:buNone/>
              <a:defRPr sz="1500"/>
            </a:lvl2pPr>
            <a:lvl3pPr marL="684000" indent="0">
              <a:lnSpc>
                <a:spcPct val="100000"/>
              </a:lnSpc>
              <a:spcBef>
                <a:spcPts val="0"/>
              </a:spcBef>
              <a:buNone/>
              <a:defRPr sz="1500"/>
            </a:lvl3pPr>
            <a:lvl4pPr marL="1044000" indent="0">
              <a:lnSpc>
                <a:spcPct val="100000"/>
              </a:lnSpc>
              <a:spcBef>
                <a:spcPts val="0"/>
              </a:spcBef>
              <a:buNone/>
              <a:defRPr sz="1500"/>
            </a:lvl4pPr>
            <a:lvl5pPr marL="1404000" indent="0">
              <a:lnSpc>
                <a:spcPct val="100000"/>
              </a:lnSpc>
              <a:spcBef>
                <a:spcPts val="0"/>
              </a:spcBef>
              <a:buNone/>
              <a:defRPr sz="1500"/>
            </a:lvl5p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3" name="Bildplatzhalter 4">
            <a:extLst>
              <a:ext uri="{FF2B5EF4-FFF2-40B4-BE49-F238E27FC236}">
                <a16:creationId xmlns:a16="http://schemas.microsoft.com/office/drawing/2014/main" id="{DC8F4D54-8DB0-9635-10BB-D040C57C4B1A}"/>
              </a:ext>
            </a:extLst>
          </p:cNvPr>
          <p:cNvSpPr>
            <a:spLocks noGrp="1"/>
          </p:cNvSpPr>
          <p:nvPr>
            <p:ph type="pic" sz="quarter" idx="17"/>
          </p:nvPr>
        </p:nvSpPr>
        <p:spPr>
          <a:xfrm>
            <a:off x="442913" y="4148725"/>
            <a:ext cx="3708400" cy="2160000"/>
          </a:xfrm>
        </p:spPr>
        <p:txBody>
          <a:bodyPr/>
          <a:lstStyle/>
          <a:p>
            <a:r>
              <a:rPr lang="de-DE"/>
              <a:t>Bild durch Klicken auf Symbol hinzufügen</a:t>
            </a:r>
          </a:p>
        </p:txBody>
      </p:sp>
      <p:sp>
        <p:nvSpPr>
          <p:cNvPr id="4" name="Bildplatzhalter 4">
            <a:extLst>
              <a:ext uri="{FF2B5EF4-FFF2-40B4-BE49-F238E27FC236}">
                <a16:creationId xmlns:a16="http://schemas.microsoft.com/office/drawing/2014/main" id="{0517DC33-DBAA-AA58-9585-7330EACA09A3}"/>
              </a:ext>
            </a:extLst>
          </p:cNvPr>
          <p:cNvSpPr>
            <a:spLocks noGrp="1"/>
          </p:cNvSpPr>
          <p:nvPr>
            <p:ph type="pic" sz="quarter" idx="18"/>
          </p:nvPr>
        </p:nvSpPr>
        <p:spPr>
          <a:xfrm>
            <a:off x="4259263" y="1881188"/>
            <a:ext cx="3708400" cy="2160000"/>
          </a:xfrm>
        </p:spPr>
        <p:txBody>
          <a:bodyPr/>
          <a:lstStyle/>
          <a:p>
            <a:r>
              <a:rPr lang="de-DE"/>
              <a:t>Bild durch Klicken auf Symbol hinzufügen</a:t>
            </a:r>
            <a:endParaRPr lang="de-DE" dirty="0"/>
          </a:p>
        </p:txBody>
      </p:sp>
      <p:sp>
        <p:nvSpPr>
          <p:cNvPr id="6" name="Bildplatzhalter 4">
            <a:extLst>
              <a:ext uri="{FF2B5EF4-FFF2-40B4-BE49-F238E27FC236}">
                <a16:creationId xmlns:a16="http://schemas.microsoft.com/office/drawing/2014/main" id="{D533C014-ECD9-15AE-BCAD-D2EB6839095F}"/>
              </a:ext>
            </a:extLst>
          </p:cNvPr>
          <p:cNvSpPr>
            <a:spLocks noGrp="1"/>
          </p:cNvSpPr>
          <p:nvPr>
            <p:ph type="pic" sz="quarter" idx="19"/>
          </p:nvPr>
        </p:nvSpPr>
        <p:spPr>
          <a:xfrm>
            <a:off x="8075613" y="1881188"/>
            <a:ext cx="3708400" cy="2160000"/>
          </a:xfrm>
        </p:spPr>
        <p:txBody>
          <a:bodyPr/>
          <a:lstStyle/>
          <a:p>
            <a:r>
              <a:rPr lang="de-DE"/>
              <a:t>Bild durch Klicken auf Symbol hinzufügen</a:t>
            </a:r>
            <a:endParaRPr lang="de-DE" dirty="0"/>
          </a:p>
        </p:txBody>
      </p:sp>
      <p:sp>
        <p:nvSpPr>
          <p:cNvPr id="7" name="Bildplatzhalter 4">
            <a:extLst>
              <a:ext uri="{FF2B5EF4-FFF2-40B4-BE49-F238E27FC236}">
                <a16:creationId xmlns:a16="http://schemas.microsoft.com/office/drawing/2014/main" id="{89D8A52B-DEC8-0A30-7A38-0F17A75EE1E6}"/>
              </a:ext>
            </a:extLst>
          </p:cNvPr>
          <p:cNvSpPr>
            <a:spLocks noGrp="1"/>
          </p:cNvSpPr>
          <p:nvPr>
            <p:ph type="pic" sz="quarter" idx="20"/>
          </p:nvPr>
        </p:nvSpPr>
        <p:spPr>
          <a:xfrm>
            <a:off x="4259263" y="4148725"/>
            <a:ext cx="3708400" cy="2160000"/>
          </a:xfrm>
        </p:spPr>
        <p:txBody>
          <a:bodyPr/>
          <a:lstStyle/>
          <a:p>
            <a:r>
              <a:rPr lang="de-DE"/>
              <a:t>Bild durch Klicken auf Symbol hinzufügen</a:t>
            </a:r>
          </a:p>
        </p:txBody>
      </p:sp>
    </p:spTree>
    <p:extLst>
      <p:ext uri="{BB962C8B-B14F-4D97-AF65-F5344CB8AC3E}">
        <p14:creationId xmlns:p14="http://schemas.microsoft.com/office/powerpoint/2010/main" val="1595495733"/>
      </p:ext>
    </p:extLst>
  </p:cSld>
  <p:clrMapOvr>
    <a:masterClrMapping/>
  </p:clrMapOvr>
  <p:extLst mod="1">
    <p:ext uri="{DCECCB84-F9BA-43D5-87BE-67443E8EF086}">
      <p15:sldGuideLst xmlns:p15="http://schemas.microsoft.com/office/powerpoint/2012/main">
        <p15:guide id="1" pos="5019">
          <p15:clr>
            <a:srgbClr val="FBAE40"/>
          </p15:clr>
        </p15:guide>
        <p15:guide id="4" orient="horz" pos="1185">
          <p15:clr>
            <a:srgbClr val="FBAE40"/>
          </p15:clr>
        </p15:guide>
        <p15:guide id="5" pos="2615">
          <p15:clr>
            <a:srgbClr val="FBAE40"/>
          </p15:clr>
        </p15:guide>
        <p15:guide id="7" orient="horz" pos="3974">
          <p15:clr>
            <a:srgbClr val="FBAE40"/>
          </p15:clr>
        </p15:guide>
        <p15:guide id="8" orient="horz" pos="2546">
          <p15:clr>
            <a:srgbClr val="FBAE40"/>
          </p15:clr>
        </p15:guide>
        <p15:guide id="9" orient="horz" pos="2614">
          <p15:clr>
            <a:srgbClr val="FBAE40"/>
          </p15:clr>
        </p15:guide>
        <p15:guide id="10" pos="2683">
          <p15:clr>
            <a:srgbClr val="FBAE40"/>
          </p15:clr>
        </p15:guide>
        <p15:guide id="11" pos="5087">
          <p15:clr>
            <a:srgbClr val="FBAE40"/>
          </p15:clr>
        </p15:guide>
        <p15:guide id="12" pos="279">
          <p15:clr>
            <a:srgbClr val="FBAE40"/>
          </p15:clr>
        </p15:guide>
        <p15:guide id="13" pos="7423">
          <p15:clr>
            <a:srgbClr val="FBAE40"/>
          </p15:clr>
        </p15:guide>
        <p15:guide id="14" orient="horz" pos="232">
          <p15:clr>
            <a:srgbClr val="FBAE40"/>
          </p15:clr>
        </p15:guide>
        <p15:guide id="15" orient="horz" pos="1071">
          <p15:clr>
            <a:srgbClr val="FBAE4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8AC016B-CBE9-B1E9-25DB-1AD41666F1E4}"/>
              </a:ext>
            </a:extLst>
          </p:cNvPr>
          <p:cNvSpPr>
            <a:spLocks noGrp="1"/>
          </p:cNvSpPr>
          <p:nvPr>
            <p:ph type="title"/>
          </p:nvPr>
        </p:nvSpPr>
        <p:spPr/>
        <p:txBody>
          <a:bodyPr/>
          <a:lstStyle/>
          <a:p>
            <a:r>
              <a:rPr lang="de-DE"/>
              <a:t>Titelmasterformat durch Klicken bearbeiten</a:t>
            </a:r>
          </a:p>
        </p:txBody>
      </p:sp>
      <p:sp>
        <p:nvSpPr>
          <p:cNvPr id="6" name="Datumsplatzhalter 5">
            <a:extLst>
              <a:ext uri="{FF2B5EF4-FFF2-40B4-BE49-F238E27FC236}">
                <a16:creationId xmlns:a16="http://schemas.microsoft.com/office/drawing/2014/main" id="{CD6E23B1-88A0-B39B-7F81-21D83D7BA785}"/>
              </a:ext>
            </a:extLst>
          </p:cNvPr>
          <p:cNvSpPr>
            <a:spLocks noGrp="1"/>
          </p:cNvSpPr>
          <p:nvPr>
            <p:ph type="dt" sz="half" idx="10"/>
          </p:nvPr>
        </p:nvSpPr>
        <p:spPr/>
        <p:txBody>
          <a:bodyPr/>
          <a:lstStyle/>
          <a:p>
            <a:fld id="{1BBBFF4F-BD29-4C27-8208-B0D6D9DBFAD3}" type="datetime1">
              <a:rPr lang="de-DE" smtClean="0"/>
              <a:t>02.11.2025</a:t>
            </a:fld>
            <a:endParaRPr lang="de-DE" dirty="0"/>
          </a:p>
        </p:txBody>
      </p:sp>
      <p:sp>
        <p:nvSpPr>
          <p:cNvPr id="7" name="Fußzeilenplatzhalter 6">
            <a:extLst>
              <a:ext uri="{FF2B5EF4-FFF2-40B4-BE49-F238E27FC236}">
                <a16:creationId xmlns:a16="http://schemas.microsoft.com/office/drawing/2014/main" id="{507299F2-2C01-EE77-79E2-17A5852DF96F}"/>
              </a:ext>
            </a:extLst>
          </p:cNvPr>
          <p:cNvSpPr>
            <a:spLocks noGrp="1"/>
          </p:cNvSpPr>
          <p:nvPr>
            <p:ph type="ftr" sz="quarter" idx="11"/>
          </p:nvPr>
        </p:nvSpPr>
        <p:spPr/>
        <p:txBody>
          <a:bodyPr/>
          <a:lstStyle/>
          <a:p>
            <a:endParaRPr lang="de-DE" dirty="0"/>
          </a:p>
        </p:txBody>
      </p:sp>
      <p:sp>
        <p:nvSpPr>
          <p:cNvPr id="8" name="Foliennummernplatzhalter 7">
            <a:extLst>
              <a:ext uri="{FF2B5EF4-FFF2-40B4-BE49-F238E27FC236}">
                <a16:creationId xmlns:a16="http://schemas.microsoft.com/office/drawing/2014/main" id="{38946862-EB57-BF1F-4116-DA29E1D248BA}"/>
              </a:ext>
            </a:extLst>
          </p:cNvPr>
          <p:cNvSpPr>
            <a:spLocks noGrp="1"/>
          </p:cNvSpPr>
          <p:nvPr>
            <p:ph type="sldNum" sz="quarter" idx="12"/>
          </p:nvPr>
        </p:nvSpPr>
        <p:spPr/>
        <p:txBody>
          <a:bodyPr/>
          <a:lstStyle/>
          <a:p>
            <a:fld id="{C2571F0E-BA57-4409-A3A5-945CC828A36E}" type="slidenum">
              <a:rPr lang="de-DE" smtClean="0"/>
              <a:pPr/>
              <a:t>‹Nr.›</a:t>
            </a:fld>
            <a:endParaRPr lang="de-DE" dirty="0"/>
          </a:p>
        </p:txBody>
      </p:sp>
    </p:spTree>
    <p:extLst>
      <p:ext uri="{BB962C8B-B14F-4D97-AF65-F5344CB8AC3E}">
        <p14:creationId xmlns:p14="http://schemas.microsoft.com/office/powerpoint/2010/main" val="3780523269"/>
      </p:ext>
    </p:extLst>
  </p:cSld>
  <p:clrMapOvr>
    <a:masterClrMapping/>
  </p:clrMapOvr>
  <p:extLst mod="1">
    <p:ext uri="{DCECCB84-F9BA-43D5-87BE-67443E8EF086}">
      <p15:sldGuideLst xmlns:p15="http://schemas.microsoft.com/office/powerpoint/2012/main">
        <p15:guide id="1" pos="279">
          <p15:clr>
            <a:srgbClr val="FBAE40"/>
          </p15:clr>
        </p15:guide>
        <p15:guide id="2" pos="7423">
          <p15:clr>
            <a:srgbClr val="FBAE40"/>
          </p15:clr>
        </p15:guide>
        <p15:guide id="3" orient="horz" pos="232">
          <p15:clr>
            <a:srgbClr val="FBAE40"/>
          </p15:clr>
        </p15:guide>
        <p15:guide id="4" orient="horz" pos="107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Agenda zweispalti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B9E9AD6-DE3B-834C-F6EE-7CE27BC0139F}"/>
              </a:ext>
            </a:extLst>
          </p:cNvPr>
          <p:cNvSpPr>
            <a:spLocks noGrp="1"/>
          </p:cNvSpPr>
          <p:nvPr>
            <p:ph type="title"/>
          </p:nvPr>
        </p:nvSpPr>
        <p:spPr/>
        <p:txBody>
          <a:bodyPr/>
          <a:lstStyle/>
          <a:p>
            <a:r>
              <a:rPr lang="de-DE"/>
              <a:t>Titelmasterformat durch Klicken bearbeiten</a:t>
            </a:r>
          </a:p>
        </p:txBody>
      </p:sp>
      <p:cxnSp>
        <p:nvCxnSpPr>
          <p:cNvPr id="5" name="Gerader Verbinder 4">
            <a:extLst>
              <a:ext uri="{FF2B5EF4-FFF2-40B4-BE49-F238E27FC236}">
                <a16:creationId xmlns:a16="http://schemas.microsoft.com/office/drawing/2014/main" id="{D22DFAC7-A0DA-57B4-1A4E-570797EC71DB}"/>
              </a:ext>
              <a:ext uri="{C183D7F6-B498-43B3-948B-1728B52AA6E4}">
                <adec:decorative xmlns:adec="http://schemas.microsoft.com/office/drawing/2017/decorative" val="1"/>
              </a:ext>
            </a:extLst>
          </p:cNvPr>
          <p:cNvCxnSpPr>
            <a:cxnSpLocks/>
          </p:cNvCxnSpPr>
          <p:nvPr/>
        </p:nvCxnSpPr>
        <p:spPr>
          <a:xfrm>
            <a:off x="442913" y="1881188"/>
            <a:ext cx="11349037"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3" name="Gerader Verbinder 12">
            <a:extLst>
              <a:ext uri="{FF2B5EF4-FFF2-40B4-BE49-F238E27FC236}">
                <a16:creationId xmlns:a16="http://schemas.microsoft.com/office/drawing/2014/main" id="{6A693DD3-DFBA-AF7E-DE27-B3BD7C50E686}"/>
              </a:ext>
              <a:ext uri="{C183D7F6-B498-43B3-948B-1728B52AA6E4}">
                <adec:decorative xmlns:adec="http://schemas.microsoft.com/office/drawing/2017/decorative" val="1"/>
              </a:ext>
            </a:extLst>
          </p:cNvPr>
          <p:cNvCxnSpPr>
            <a:cxnSpLocks/>
          </p:cNvCxnSpPr>
          <p:nvPr/>
        </p:nvCxnSpPr>
        <p:spPr>
          <a:xfrm>
            <a:off x="442913" y="6232752"/>
            <a:ext cx="11349037"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Textplatzhalter 5">
            <a:extLst>
              <a:ext uri="{FF2B5EF4-FFF2-40B4-BE49-F238E27FC236}">
                <a16:creationId xmlns:a16="http://schemas.microsoft.com/office/drawing/2014/main" id="{C4364C52-98A1-B1BF-95F1-E63754CB0E97}"/>
              </a:ext>
            </a:extLst>
          </p:cNvPr>
          <p:cNvSpPr>
            <a:spLocks noGrp="1"/>
          </p:cNvSpPr>
          <p:nvPr>
            <p:ph type="body" sz="quarter" idx="13"/>
          </p:nvPr>
        </p:nvSpPr>
        <p:spPr>
          <a:xfrm>
            <a:off x="442914" y="1881189"/>
            <a:ext cx="11341099" cy="4356099"/>
          </a:xfrm>
        </p:spPr>
        <p:txBody>
          <a:bodyPr tIns="108000" numCol="2" spcCol="360000"/>
          <a:lstStyle>
            <a:lvl1pPr marL="0" indent="0">
              <a:buFontTx/>
              <a:buNone/>
              <a:defRPr/>
            </a:lvl1pPr>
            <a:lvl2pPr marL="0" indent="0">
              <a:buFontTx/>
              <a:buNone/>
              <a:defRPr/>
            </a:lvl2pPr>
            <a:lvl3pPr marL="0" indent="0">
              <a:buFontTx/>
              <a:buNone/>
              <a:defRPr/>
            </a:lvl3pPr>
            <a:lvl4pPr marL="0" indent="0">
              <a:buFontTx/>
              <a:buNone/>
              <a:defRPr/>
            </a:lvl4pPr>
            <a:lvl5pPr marL="0" indent="0">
              <a:buFontTx/>
              <a:buNone/>
              <a:defRPr/>
            </a:lvl5p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6" name="Datumsplatzhalter 5">
            <a:extLst>
              <a:ext uri="{FF2B5EF4-FFF2-40B4-BE49-F238E27FC236}">
                <a16:creationId xmlns:a16="http://schemas.microsoft.com/office/drawing/2014/main" id="{E67D647F-760D-E88D-6E86-3140EBEF31D7}"/>
              </a:ext>
            </a:extLst>
          </p:cNvPr>
          <p:cNvSpPr>
            <a:spLocks noGrp="1"/>
          </p:cNvSpPr>
          <p:nvPr>
            <p:ph type="dt" sz="half" idx="14"/>
          </p:nvPr>
        </p:nvSpPr>
        <p:spPr/>
        <p:txBody>
          <a:bodyPr/>
          <a:lstStyle/>
          <a:p>
            <a:fld id="{50E8B2B3-AB1B-4CBE-96EE-0D3A97B8DEBB}" type="datetime1">
              <a:rPr lang="de-DE" smtClean="0"/>
              <a:t>02.11.2025</a:t>
            </a:fld>
            <a:endParaRPr lang="de-DE" dirty="0"/>
          </a:p>
        </p:txBody>
      </p:sp>
      <p:sp>
        <p:nvSpPr>
          <p:cNvPr id="10" name="Fußzeilenplatzhalter 9">
            <a:extLst>
              <a:ext uri="{FF2B5EF4-FFF2-40B4-BE49-F238E27FC236}">
                <a16:creationId xmlns:a16="http://schemas.microsoft.com/office/drawing/2014/main" id="{AA0A208F-1E3F-CC49-A888-405ECD950CED}"/>
              </a:ext>
            </a:extLst>
          </p:cNvPr>
          <p:cNvSpPr>
            <a:spLocks noGrp="1"/>
          </p:cNvSpPr>
          <p:nvPr>
            <p:ph type="ftr" sz="quarter" idx="15"/>
          </p:nvPr>
        </p:nvSpPr>
        <p:spPr/>
        <p:txBody>
          <a:bodyPr/>
          <a:lstStyle/>
          <a:p>
            <a:endParaRPr lang="de-DE" dirty="0"/>
          </a:p>
        </p:txBody>
      </p:sp>
      <p:sp>
        <p:nvSpPr>
          <p:cNvPr id="11" name="Foliennummernplatzhalter 10">
            <a:extLst>
              <a:ext uri="{FF2B5EF4-FFF2-40B4-BE49-F238E27FC236}">
                <a16:creationId xmlns:a16="http://schemas.microsoft.com/office/drawing/2014/main" id="{0D328FC0-2742-3A64-B229-0E5FB25466D3}"/>
              </a:ext>
            </a:extLst>
          </p:cNvPr>
          <p:cNvSpPr>
            <a:spLocks noGrp="1"/>
          </p:cNvSpPr>
          <p:nvPr>
            <p:ph type="sldNum" sz="quarter" idx="16"/>
          </p:nvPr>
        </p:nvSpPr>
        <p:spPr/>
        <p:txBody>
          <a:bodyPr/>
          <a:lstStyle/>
          <a:p>
            <a:fld id="{C2571F0E-BA57-4409-A3A5-945CC828A36E}" type="slidenum">
              <a:rPr lang="de-DE" smtClean="0"/>
              <a:pPr/>
              <a:t>‹Nr.›</a:t>
            </a:fld>
            <a:endParaRPr lang="de-DE" dirty="0"/>
          </a:p>
        </p:txBody>
      </p:sp>
    </p:spTree>
    <p:extLst>
      <p:ext uri="{BB962C8B-B14F-4D97-AF65-F5344CB8AC3E}">
        <p14:creationId xmlns:p14="http://schemas.microsoft.com/office/powerpoint/2010/main" val="1412663898"/>
      </p:ext>
    </p:extLst>
  </p:cSld>
  <p:clrMapOvr>
    <a:masterClrMapping/>
  </p:clrMapOvr>
  <p:extLst mod="1">
    <p:ext uri="{DCECCB84-F9BA-43D5-87BE-67443E8EF086}">
      <p15:sldGuideLst xmlns:p15="http://schemas.microsoft.com/office/powerpoint/2012/main">
        <p15:guide id="2" orient="horz" pos="1185">
          <p15:clr>
            <a:srgbClr val="FBAE40"/>
          </p15:clr>
        </p15:guide>
        <p15:guide id="3" pos="279">
          <p15:clr>
            <a:srgbClr val="FBAE40"/>
          </p15:clr>
        </p15:guide>
        <p15:guide id="4" pos="7423">
          <p15:clr>
            <a:srgbClr val="FBAE40"/>
          </p15:clr>
        </p15:guide>
        <p15:guide id="5" orient="horz" pos="1071">
          <p15:clr>
            <a:srgbClr val="FBAE40"/>
          </p15:clr>
        </p15:guide>
        <p15:guide id="6" orient="horz" pos="232">
          <p15:clr>
            <a:srgbClr val="FBAE40"/>
          </p15:clr>
        </p15:guide>
        <p15:guide id="7" orient="horz" pos="3929">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5" name="Datumsplatzhalter 4">
            <a:extLst>
              <a:ext uri="{FF2B5EF4-FFF2-40B4-BE49-F238E27FC236}">
                <a16:creationId xmlns:a16="http://schemas.microsoft.com/office/drawing/2014/main" id="{AD0F8B47-AB4B-D5CF-9E17-FEC86D3DEAE7}"/>
              </a:ext>
            </a:extLst>
          </p:cNvPr>
          <p:cNvSpPr>
            <a:spLocks noGrp="1"/>
          </p:cNvSpPr>
          <p:nvPr>
            <p:ph type="dt" sz="half" idx="10"/>
          </p:nvPr>
        </p:nvSpPr>
        <p:spPr/>
        <p:txBody>
          <a:bodyPr/>
          <a:lstStyle/>
          <a:p>
            <a:fld id="{BFBEDCEF-38CC-41F3-94B5-818F0574297D}" type="datetime1">
              <a:rPr lang="de-DE" smtClean="0"/>
              <a:t>02.11.2025</a:t>
            </a:fld>
            <a:endParaRPr lang="de-DE" dirty="0"/>
          </a:p>
        </p:txBody>
      </p:sp>
      <p:sp>
        <p:nvSpPr>
          <p:cNvPr id="6" name="Fußzeilenplatzhalter 5">
            <a:extLst>
              <a:ext uri="{FF2B5EF4-FFF2-40B4-BE49-F238E27FC236}">
                <a16:creationId xmlns:a16="http://schemas.microsoft.com/office/drawing/2014/main" id="{9B541BBE-4DA8-F563-0B31-0687A0BBAB56}"/>
              </a:ext>
            </a:extLst>
          </p:cNvPr>
          <p:cNvSpPr>
            <a:spLocks noGrp="1"/>
          </p:cNvSpPr>
          <p:nvPr>
            <p:ph type="ftr" sz="quarter" idx="11"/>
          </p:nvPr>
        </p:nvSpPr>
        <p:spPr/>
        <p:txBody>
          <a:bodyPr/>
          <a:lstStyle/>
          <a:p>
            <a:endParaRPr lang="de-DE" dirty="0"/>
          </a:p>
        </p:txBody>
      </p:sp>
      <p:sp>
        <p:nvSpPr>
          <p:cNvPr id="7" name="Foliennummernplatzhalter 6">
            <a:extLst>
              <a:ext uri="{FF2B5EF4-FFF2-40B4-BE49-F238E27FC236}">
                <a16:creationId xmlns:a16="http://schemas.microsoft.com/office/drawing/2014/main" id="{67C646BD-B5B7-07D4-6124-846ED9349027}"/>
              </a:ext>
            </a:extLst>
          </p:cNvPr>
          <p:cNvSpPr>
            <a:spLocks noGrp="1"/>
          </p:cNvSpPr>
          <p:nvPr>
            <p:ph type="sldNum" sz="quarter" idx="12"/>
          </p:nvPr>
        </p:nvSpPr>
        <p:spPr/>
        <p:txBody>
          <a:bodyPr/>
          <a:lstStyle/>
          <a:p>
            <a:fld id="{C2571F0E-BA57-4409-A3A5-945CC828A36E}" type="slidenum">
              <a:rPr lang="de-DE" smtClean="0"/>
              <a:pPr/>
              <a:t>‹Nr.›</a:t>
            </a:fld>
            <a:endParaRPr lang="de-DE" dirty="0"/>
          </a:p>
        </p:txBody>
      </p:sp>
    </p:spTree>
    <p:extLst>
      <p:ext uri="{BB962C8B-B14F-4D97-AF65-F5344CB8AC3E}">
        <p14:creationId xmlns:p14="http://schemas.microsoft.com/office/powerpoint/2010/main" val="2572962858"/>
      </p:ext>
    </p:extLst>
  </p:cSld>
  <p:clrMapOvr>
    <a:masterClrMapping/>
  </p:clrMapOvr>
  <p:extLst mod="1">
    <p:ext uri="{DCECCB84-F9BA-43D5-87BE-67443E8EF086}">
      <p15:sldGuideLst xmlns:p15="http://schemas.microsoft.com/office/powerpoint/2012/main">
        <p15:guide id="1" pos="279">
          <p15:clr>
            <a:srgbClr val="FBAE40"/>
          </p15:clr>
        </p15:guide>
        <p15:guide id="2" pos="7423">
          <p15:clr>
            <a:srgbClr val="FBAE40"/>
          </p15:clr>
        </p15:guide>
        <p15:guide id="3" orient="horz" pos="232">
          <p15:clr>
            <a:srgbClr val="FBAE40"/>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Schlussfolie">
    <p:bg bwMode="gray">
      <p:bgPr>
        <a:solidFill>
          <a:schemeClr val="tx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8AC016B-CBE9-B1E9-25DB-1AD41666F1E4}"/>
              </a:ext>
            </a:extLst>
          </p:cNvPr>
          <p:cNvSpPr>
            <a:spLocks noGrp="1"/>
          </p:cNvSpPr>
          <p:nvPr>
            <p:ph type="title"/>
          </p:nvPr>
        </p:nvSpPr>
        <p:spPr bwMode="white"/>
        <p:txBody>
          <a:bodyPr/>
          <a:lstStyle>
            <a:lvl1pPr>
              <a:lnSpc>
                <a:spcPct val="100000"/>
              </a:lnSpc>
              <a:defRPr sz="3600">
                <a:solidFill>
                  <a:schemeClr val="bg2"/>
                </a:solidFill>
              </a:defRPr>
            </a:lvl1pPr>
          </a:lstStyle>
          <a:p>
            <a:r>
              <a:rPr lang="de-DE"/>
              <a:t>Titelmasterformat durch Klicken bearbeiten</a:t>
            </a:r>
            <a:endParaRPr lang="de-DE" dirty="0"/>
          </a:p>
        </p:txBody>
      </p:sp>
      <p:sp>
        <p:nvSpPr>
          <p:cNvPr id="6" name="Datumsplatzhalter 5">
            <a:extLst>
              <a:ext uri="{FF2B5EF4-FFF2-40B4-BE49-F238E27FC236}">
                <a16:creationId xmlns:a16="http://schemas.microsoft.com/office/drawing/2014/main" id="{CD6E23B1-88A0-B39B-7F81-21D83D7BA785}"/>
              </a:ext>
            </a:extLst>
          </p:cNvPr>
          <p:cNvSpPr>
            <a:spLocks noGrp="1"/>
          </p:cNvSpPr>
          <p:nvPr>
            <p:ph type="dt" sz="half" idx="10"/>
          </p:nvPr>
        </p:nvSpPr>
        <p:spPr bwMode="white"/>
        <p:txBody>
          <a:bodyPr/>
          <a:lstStyle>
            <a:lvl1pPr>
              <a:defRPr>
                <a:solidFill>
                  <a:schemeClr val="bg1"/>
                </a:solidFill>
              </a:defRPr>
            </a:lvl1pPr>
          </a:lstStyle>
          <a:p>
            <a:fld id="{73028DDD-B06E-4CD5-ADF6-EB9AC1CA4562}" type="datetime1">
              <a:rPr lang="de-DE" smtClean="0"/>
              <a:t>02.11.2025</a:t>
            </a:fld>
            <a:endParaRPr lang="de-DE" dirty="0"/>
          </a:p>
        </p:txBody>
      </p:sp>
      <p:sp>
        <p:nvSpPr>
          <p:cNvPr id="7" name="Fußzeilenplatzhalter 6">
            <a:extLst>
              <a:ext uri="{FF2B5EF4-FFF2-40B4-BE49-F238E27FC236}">
                <a16:creationId xmlns:a16="http://schemas.microsoft.com/office/drawing/2014/main" id="{507299F2-2C01-EE77-79E2-17A5852DF96F}"/>
              </a:ext>
            </a:extLst>
          </p:cNvPr>
          <p:cNvSpPr>
            <a:spLocks noGrp="1"/>
          </p:cNvSpPr>
          <p:nvPr>
            <p:ph type="ftr" sz="quarter" idx="11"/>
          </p:nvPr>
        </p:nvSpPr>
        <p:spPr bwMode="white"/>
        <p:txBody>
          <a:bodyPr/>
          <a:lstStyle>
            <a:lvl1pPr>
              <a:defRPr>
                <a:solidFill>
                  <a:schemeClr val="bg1"/>
                </a:solidFill>
              </a:defRPr>
            </a:lvl1pPr>
          </a:lstStyle>
          <a:p>
            <a:endParaRPr lang="de-DE" dirty="0"/>
          </a:p>
        </p:txBody>
      </p:sp>
      <p:sp>
        <p:nvSpPr>
          <p:cNvPr id="4" name="Textplatzhalter 3">
            <a:extLst>
              <a:ext uri="{FF2B5EF4-FFF2-40B4-BE49-F238E27FC236}">
                <a16:creationId xmlns:a16="http://schemas.microsoft.com/office/drawing/2014/main" id="{3C260B29-097F-47E0-6EBA-206D145531D5}"/>
              </a:ext>
            </a:extLst>
          </p:cNvPr>
          <p:cNvSpPr>
            <a:spLocks noGrp="1"/>
          </p:cNvSpPr>
          <p:nvPr>
            <p:ph type="body" sz="quarter" idx="13"/>
          </p:nvPr>
        </p:nvSpPr>
        <p:spPr bwMode="white">
          <a:xfrm>
            <a:off x="442913" y="3429000"/>
            <a:ext cx="5581650" cy="2771775"/>
          </a:xfrm>
        </p:spPr>
        <p:txBody>
          <a:bodyPr/>
          <a:lstStyle>
            <a:lvl1pPr marL="0" indent="0">
              <a:lnSpc>
                <a:spcPct val="100000"/>
              </a:lnSpc>
              <a:spcBef>
                <a:spcPts val="1000"/>
              </a:spcBef>
              <a:buNone/>
              <a:defRPr>
                <a:solidFill>
                  <a:schemeClr val="bg2"/>
                </a:solidFill>
              </a:defRPr>
            </a:lvl1pPr>
            <a:lvl2pPr marL="324000" indent="0">
              <a:lnSpc>
                <a:spcPct val="100000"/>
              </a:lnSpc>
              <a:spcBef>
                <a:spcPts val="1000"/>
              </a:spcBef>
              <a:buNone/>
              <a:defRPr>
                <a:solidFill>
                  <a:schemeClr val="bg2"/>
                </a:solidFill>
              </a:defRPr>
            </a:lvl2pPr>
            <a:lvl3pPr marL="684000" indent="0">
              <a:lnSpc>
                <a:spcPct val="100000"/>
              </a:lnSpc>
              <a:spcBef>
                <a:spcPts val="1000"/>
              </a:spcBef>
              <a:buNone/>
              <a:defRPr>
                <a:solidFill>
                  <a:schemeClr val="bg2"/>
                </a:solidFill>
              </a:defRPr>
            </a:lvl3pPr>
            <a:lvl4pPr marL="1044000" indent="0">
              <a:lnSpc>
                <a:spcPct val="100000"/>
              </a:lnSpc>
              <a:spcBef>
                <a:spcPts val="1000"/>
              </a:spcBef>
              <a:buNone/>
              <a:defRPr>
                <a:solidFill>
                  <a:schemeClr val="bg2"/>
                </a:solidFill>
              </a:defRPr>
            </a:lvl4pPr>
            <a:lvl5pPr marL="1404000" indent="0">
              <a:lnSpc>
                <a:spcPct val="100000"/>
              </a:lnSpc>
              <a:spcBef>
                <a:spcPts val="1000"/>
              </a:spcBef>
              <a:buNone/>
              <a:defRPr>
                <a:solidFill>
                  <a:schemeClr val="bg2"/>
                </a:solidFill>
              </a:defRPr>
            </a:lvl5p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5" name="Textplatzhalter 3">
            <a:extLst>
              <a:ext uri="{FF2B5EF4-FFF2-40B4-BE49-F238E27FC236}">
                <a16:creationId xmlns:a16="http://schemas.microsoft.com/office/drawing/2014/main" id="{BFCEBEB3-9CF9-38E2-5212-791077F418C0}"/>
              </a:ext>
            </a:extLst>
          </p:cNvPr>
          <p:cNvSpPr>
            <a:spLocks noGrp="1"/>
          </p:cNvSpPr>
          <p:nvPr>
            <p:ph type="body" sz="quarter" idx="14"/>
          </p:nvPr>
        </p:nvSpPr>
        <p:spPr bwMode="white">
          <a:xfrm>
            <a:off x="6167438" y="3429000"/>
            <a:ext cx="5616575" cy="2771775"/>
          </a:xfrm>
        </p:spPr>
        <p:txBody>
          <a:bodyPr/>
          <a:lstStyle>
            <a:lvl1pPr marL="0" indent="0">
              <a:lnSpc>
                <a:spcPct val="100000"/>
              </a:lnSpc>
              <a:spcBef>
                <a:spcPts val="1000"/>
              </a:spcBef>
              <a:buNone/>
              <a:defRPr>
                <a:solidFill>
                  <a:schemeClr val="bg2"/>
                </a:solidFill>
              </a:defRPr>
            </a:lvl1pPr>
            <a:lvl2pPr marL="324000" indent="0">
              <a:lnSpc>
                <a:spcPct val="100000"/>
              </a:lnSpc>
              <a:spcBef>
                <a:spcPts val="1000"/>
              </a:spcBef>
              <a:buNone/>
              <a:defRPr>
                <a:solidFill>
                  <a:schemeClr val="bg2"/>
                </a:solidFill>
              </a:defRPr>
            </a:lvl2pPr>
            <a:lvl3pPr marL="684000" indent="0">
              <a:lnSpc>
                <a:spcPct val="100000"/>
              </a:lnSpc>
              <a:spcBef>
                <a:spcPts val="1000"/>
              </a:spcBef>
              <a:buNone/>
              <a:defRPr>
                <a:solidFill>
                  <a:schemeClr val="bg2"/>
                </a:solidFill>
              </a:defRPr>
            </a:lvl3pPr>
            <a:lvl4pPr marL="1044000" indent="0">
              <a:lnSpc>
                <a:spcPct val="100000"/>
              </a:lnSpc>
              <a:spcBef>
                <a:spcPts val="1000"/>
              </a:spcBef>
              <a:buNone/>
              <a:defRPr>
                <a:solidFill>
                  <a:schemeClr val="bg2"/>
                </a:solidFill>
              </a:defRPr>
            </a:lvl4pPr>
            <a:lvl5pPr marL="1404000" indent="0">
              <a:lnSpc>
                <a:spcPct val="100000"/>
              </a:lnSpc>
              <a:spcBef>
                <a:spcPts val="1000"/>
              </a:spcBef>
              <a:buNone/>
              <a:defRPr>
                <a:solidFill>
                  <a:schemeClr val="bg2"/>
                </a:solidFill>
              </a:defRPr>
            </a:lvl5p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de-DE" dirty="0"/>
          </a:p>
        </p:txBody>
      </p:sp>
      <p:pic>
        <p:nvPicPr>
          <p:cNvPr id="9" name="Grafik 8">
            <a:extLst>
              <a:ext uri="{FF2B5EF4-FFF2-40B4-BE49-F238E27FC236}">
                <a16:creationId xmlns:a16="http://schemas.microsoft.com/office/drawing/2014/main" id="{F2C85225-AD3C-2985-F8E1-A2FFCF318A9F}"/>
              </a:ext>
              <a:ext uri="{C183D7F6-B498-43B3-948B-1728B52AA6E4}">
                <adec:decorative xmlns:adec="http://schemas.microsoft.com/office/drawing/2017/decorative" val="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2800" y="6493236"/>
            <a:ext cx="1692000" cy="188637"/>
          </a:xfrm>
          <a:prstGeom prst="rect">
            <a:avLst/>
          </a:prstGeom>
        </p:spPr>
      </p:pic>
    </p:spTree>
    <p:extLst>
      <p:ext uri="{BB962C8B-B14F-4D97-AF65-F5344CB8AC3E}">
        <p14:creationId xmlns:p14="http://schemas.microsoft.com/office/powerpoint/2010/main" val="1079369039"/>
      </p:ext>
    </p:extLst>
  </p:cSld>
  <p:clrMapOvr>
    <a:masterClrMapping/>
  </p:clrMapOvr>
  <p:extLst mod="1">
    <p:ext uri="{DCECCB84-F9BA-43D5-87BE-67443E8EF086}">
      <p15:sldGuideLst xmlns:p15="http://schemas.microsoft.com/office/powerpoint/2012/main">
        <p15:guide id="1" pos="279">
          <p15:clr>
            <a:srgbClr val="FBAE40"/>
          </p15:clr>
        </p15:guide>
        <p15:guide id="2" pos="7423">
          <p15:clr>
            <a:srgbClr val="FBAE40"/>
          </p15:clr>
        </p15:guide>
        <p15:guide id="3" orient="horz" pos="232">
          <p15:clr>
            <a:srgbClr val="FBAE40"/>
          </p15:clr>
        </p15:guide>
        <p15:guide id="4" orient="horz" pos="1071">
          <p15:clr>
            <a:srgbClr val="FBAE40"/>
          </p15:clr>
        </p15:guide>
        <p15:guide id="5" pos="3795">
          <p15:clr>
            <a:srgbClr val="FBAE40"/>
          </p15:clr>
        </p15:guide>
        <p15:guide id="6" pos="3885">
          <p15:clr>
            <a:srgbClr val="FBAE40"/>
          </p15:clr>
        </p15:guide>
        <p15:guide id="7" orient="horz" pos="2160">
          <p15:clr>
            <a:srgbClr val="FBAE40"/>
          </p15:clr>
        </p15:guide>
        <p15:guide id="8" orient="horz" pos="3906">
          <p15:clr>
            <a:srgbClr val="FBAE40"/>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3D70A8F7-04FE-4570-9B3B-D8F8EE0B833D}" type="datetime1">
              <a:rPr lang="en-US" smtClean="0"/>
              <a:t>11/2/2025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04FEF80-D509-4ADB-A233-93EEEF288D84}" type="slidenum">
              <a:rPr lang="en-US" smtClean="0"/>
              <a:t>‹Nr.›</a:t>
            </a:fld>
            <a:endParaRPr lang="en-US" dirty="0"/>
          </a:p>
        </p:txBody>
      </p:sp>
    </p:spTree>
    <p:extLst>
      <p:ext uri="{BB962C8B-B14F-4D97-AF65-F5344CB8AC3E}">
        <p14:creationId xmlns:p14="http://schemas.microsoft.com/office/powerpoint/2010/main" val="233223158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14CF9CB-2DB3-4CE0-9A79-0874A3D3342A}" type="datetime1">
              <a:rPr lang="en-US" smtClean="0"/>
              <a:t>11/2/2025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04FEF80-D509-4ADB-A233-93EEEF288D84}" type="slidenum">
              <a:rPr lang="en-US" smtClean="0"/>
              <a:t>‹Nr.›</a:t>
            </a:fld>
            <a:endParaRPr lang="en-US" dirty="0"/>
          </a:p>
        </p:txBody>
      </p:sp>
    </p:spTree>
    <p:extLst>
      <p:ext uri="{BB962C8B-B14F-4D97-AF65-F5344CB8AC3E}">
        <p14:creationId xmlns:p14="http://schemas.microsoft.com/office/powerpoint/2010/main" val="2534797693"/>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59B2239-268B-4BA7-83F4-C73D08BB0FFC}" type="datetime1">
              <a:rPr lang="en-US" smtClean="0"/>
              <a:t>11/2/2025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04FEF80-D509-4ADB-A233-93EEEF288D84}" type="slidenum">
              <a:rPr lang="en-US" smtClean="0"/>
              <a:t>‹Nr.›</a:t>
            </a:fld>
            <a:endParaRPr lang="en-US" dirty="0"/>
          </a:p>
        </p:txBody>
      </p:sp>
    </p:spTree>
    <p:extLst>
      <p:ext uri="{BB962C8B-B14F-4D97-AF65-F5344CB8AC3E}">
        <p14:creationId xmlns:p14="http://schemas.microsoft.com/office/powerpoint/2010/main" val="53512258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76A7456-08BF-445F-9194-51C8C5BE7240}" type="datetime1">
              <a:rPr lang="en-US" smtClean="0"/>
              <a:t>11/2/2025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04FEF80-D509-4ADB-A233-93EEEF288D84}" type="slidenum">
              <a:rPr lang="en-US" smtClean="0"/>
              <a:t>‹Nr.›</a:t>
            </a:fld>
            <a:endParaRPr lang="en-US" dirty="0"/>
          </a:p>
        </p:txBody>
      </p:sp>
    </p:spTree>
    <p:extLst>
      <p:ext uri="{BB962C8B-B14F-4D97-AF65-F5344CB8AC3E}">
        <p14:creationId xmlns:p14="http://schemas.microsoft.com/office/powerpoint/2010/main" val="275711504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AE844514-8E9E-4C69-9D8E-E18C73FC444A}" type="datetime1">
              <a:rPr lang="en-US" smtClean="0"/>
              <a:t>11/2/2025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C04FEF80-D509-4ADB-A233-93EEEF288D84}" type="slidenum">
              <a:rPr lang="en-US" smtClean="0"/>
              <a:t>‹Nr.›</a:t>
            </a:fld>
            <a:endParaRPr lang="en-US" dirty="0"/>
          </a:p>
        </p:txBody>
      </p:sp>
    </p:spTree>
    <p:extLst>
      <p:ext uri="{BB962C8B-B14F-4D97-AF65-F5344CB8AC3E}">
        <p14:creationId xmlns:p14="http://schemas.microsoft.com/office/powerpoint/2010/main" val="1172006682"/>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51BEBF3-CF55-4BF5-BF58-F1EB5ACA748E}" type="datetime1">
              <a:rPr lang="en-US" smtClean="0"/>
              <a:t>11/2/2025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C04FEF80-D509-4ADB-A233-93EEEF288D84}" type="slidenum">
              <a:rPr lang="en-US" smtClean="0"/>
              <a:t>‹Nr.›</a:t>
            </a:fld>
            <a:endParaRPr lang="en-US" dirty="0"/>
          </a:p>
        </p:txBody>
      </p:sp>
    </p:spTree>
    <p:extLst>
      <p:ext uri="{BB962C8B-B14F-4D97-AF65-F5344CB8AC3E}">
        <p14:creationId xmlns:p14="http://schemas.microsoft.com/office/powerpoint/2010/main" val="1376117100"/>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C80FC83-69EE-4A77-8EB0-24E8F2C243FB}" type="datetime1">
              <a:rPr lang="en-US" smtClean="0"/>
              <a:t>11/2/2025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C04FEF80-D509-4ADB-A233-93EEEF288D84}" type="slidenum">
              <a:rPr lang="en-US" smtClean="0"/>
              <a:t>‹Nr.›</a:t>
            </a:fld>
            <a:endParaRPr lang="en-US" dirty="0"/>
          </a:p>
        </p:txBody>
      </p:sp>
    </p:spTree>
    <p:extLst>
      <p:ext uri="{BB962C8B-B14F-4D97-AF65-F5344CB8AC3E}">
        <p14:creationId xmlns:p14="http://schemas.microsoft.com/office/powerpoint/2010/main" val="3588984581"/>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9351BB25-AE44-4241-A751-3201F95B5C45}" type="datetime1">
              <a:rPr lang="en-US" smtClean="0"/>
              <a:t>11/2/2025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04FEF80-D509-4ADB-A233-93EEEF288D84}" type="slidenum">
              <a:rPr lang="en-US" smtClean="0"/>
              <a:t>‹Nr.›</a:t>
            </a:fld>
            <a:endParaRPr lang="en-US" dirty="0"/>
          </a:p>
        </p:txBody>
      </p:sp>
    </p:spTree>
    <p:extLst>
      <p:ext uri="{BB962C8B-B14F-4D97-AF65-F5344CB8AC3E}">
        <p14:creationId xmlns:p14="http://schemas.microsoft.com/office/powerpoint/2010/main" val="30762717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Kapitel-Trenner">
    <p:bg bwMode="ltGray">
      <p:bgPr>
        <a:solidFill>
          <a:schemeClr val="accent1">
            <a:lumMod val="40000"/>
            <a:lumOff val="60000"/>
          </a:schemeClr>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C2D3F0E-4D48-B8EA-224A-465A8DFA4936}"/>
              </a:ext>
            </a:extLst>
          </p:cNvPr>
          <p:cNvSpPr>
            <a:spLocks noGrp="1"/>
          </p:cNvSpPr>
          <p:nvPr>
            <p:ph type="title"/>
          </p:nvPr>
        </p:nvSpPr>
        <p:spPr>
          <a:xfrm>
            <a:off x="442800" y="1882800"/>
            <a:ext cx="11340000" cy="1440000"/>
          </a:xfrm>
        </p:spPr>
        <p:txBody>
          <a:bodyPr anchor="t" anchorCtr="0"/>
          <a:lstStyle>
            <a:lvl1pPr>
              <a:lnSpc>
                <a:spcPct val="100000"/>
              </a:lnSpc>
              <a:defRPr sz="4800"/>
            </a:lvl1pPr>
          </a:lstStyle>
          <a:p>
            <a:r>
              <a:rPr lang="de-DE"/>
              <a:t>Titelmasterformat durch Klicken bearbeiten</a:t>
            </a:r>
            <a:endParaRPr lang="de-DE" dirty="0"/>
          </a:p>
        </p:txBody>
      </p:sp>
      <p:sp>
        <p:nvSpPr>
          <p:cNvPr id="3" name="Textplatzhalter 2">
            <a:extLst>
              <a:ext uri="{FF2B5EF4-FFF2-40B4-BE49-F238E27FC236}">
                <a16:creationId xmlns:a16="http://schemas.microsoft.com/office/drawing/2014/main" id="{26160AD8-DE9A-9AAD-4D0F-7EA0D507443C}"/>
              </a:ext>
            </a:extLst>
          </p:cNvPr>
          <p:cNvSpPr>
            <a:spLocks noGrp="1"/>
          </p:cNvSpPr>
          <p:nvPr>
            <p:ph type="body" idx="1"/>
          </p:nvPr>
        </p:nvSpPr>
        <p:spPr>
          <a:xfrm>
            <a:off x="442800" y="3430800"/>
            <a:ext cx="11340000" cy="972000"/>
          </a:xfrm>
        </p:spPr>
        <p:txBody>
          <a:bodyPr/>
          <a:lstStyle>
            <a:lvl1pPr marL="0" indent="0">
              <a:buNone/>
              <a:defRPr sz="2400">
                <a:solidFill>
                  <a:schemeClr val="accent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Formatvorlagen des Textmasters bearbeiten</a:t>
            </a:r>
          </a:p>
        </p:txBody>
      </p:sp>
      <p:sp>
        <p:nvSpPr>
          <p:cNvPr id="7" name="Datumsplatzhalter 6">
            <a:extLst>
              <a:ext uri="{FF2B5EF4-FFF2-40B4-BE49-F238E27FC236}">
                <a16:creationId xmlns:a16="http://schemas.microsoft.com/office/drawing/2014/main" id="{11AACC7D-9991-7ED0-3156-F966506222E6}"/>
              </a:ext>
            </a:extLst>
          </p:cNvPr>
          <p:cNvSpPr>
            <a:spLocks noGrp="1"/>
          </p:cNvSpPr>
          <p:nvPr>
            <p:ph type="dt" sz="half" idx="10"/>
          </p:nvPr>
        </p:nvSpPr>
        <p:spPr/>
        <p:txBody>
          <a:bodyPr/>
          <a:lstStyle>
            <a:lvl1pPr>
              <a:defRPr>
                <a:solidFill>
                  <a:schemeClr val="accent1"/>
                </a:solidFill>
              </a:defRPr>
            </a:lvl1pPr>
          </a:lstStyle>
          <a:p>
            <a:fld id="{AB9E08B5-E8CF-45FE-A9C6-93E71288B46E}" type="datetime1">
              <a:rPr lang="de-DE" smtClean="0"/>
              <a:t>02.11.2025</a:t>
            </a:fld>
            <a:endParaRPr lang="de-DE" dirty="0"/>
          </a:p>
        </p:txBody>
      </p:sp>
      <p:sp>
        <p:nvSpPr>
          <p:cNvPr id="8" name="Fußzeilenplatzhalter 7">
            <a:extLst>
              <a:ext uri="{FF2B5EF4-FFF2-40B4-BE49-F238E27FC236}">
                <a16:creationId xmlns:a16="http://schemas.microsoft.com/office/drawing/2014/main" id="{F97C3C8C-FBE5-D668-6000-A0936F2693F7}"/>
              </a:ext>
            </a:extLst>
          </p:cNvPr>
          <p:cNvSpPr>
            <a:spLocks noGrp="1"/>
          </p:cNvSpPr>
          <p:nvPr>
            <p:ph type="ftr" sz="quarter" idx="11"/>
          </p:nvPr>
        </p:nvSpPr>
        <p:spPr/>
        <p:txBody>
          <a:bodyPr/>
          <a:lstStyle>
            <a:lvl1pPr>
              <a:defRPr>
                <a:solidFill>
                  <a:schemeClr val="accent1"/>
                </a:solidFill>
              </a:defRPr>
            </a:lvl1pPr>
          </a:lstStyle>
          <a:p>
            <a:endParaRPr lang="de-DE" dirty="0"/>
          </a:p>
        </p:txBody>
      </p:sp>
      <p:sp>
        <p:nvSpPr>
          <p:cNvPr id="9" name="Foliennummernplatzhalter 8">
            <a:extLst>
              <a:ext uri="{FF2B5EF4-FFF2-40B4-BE49-F238E27FC236}">
                <a16:creationId xmlns:a16="http://schemas.microsoft.com/office/drawing/2014/main" id="{2C87C94C-59AE-DD77-EDD5-E2040DC3A8D5}"/>
              </a:ext>
            </a:extLst>
          </p:cNvPr>
          <p:cNvSpPr>
            <a:spLocks noGrp="1"/>
          </p:cNvSpPr>
          <p:nvPr>
            <p:ph type="sldNum" sz="quarter" idx="12"/>
          </p:nvPr>
        </p:nvSpPr>
        <p:spPr/>
        <p:txBody>
          <a:bodyPr/>
          <a:lstStyle>
            <a:lvl1pPr>
              <a:defRPr>
                <a:solidFill>
                  <a:schemeClr val="accent1"/>
                </a:solidFill>
              </a:defRPr>
            </a:lvl1pPr>
          </a:lstStyle>
          <a:p>
            <a:fld id="{C2571F0E-BA57-4409-A3A5-945CC828A36E}" type="slidenum">
              <a:rPr lang="de-DE" smtClean="0"/>
              <a:pPr/>
              <a:t>‹Nr.›</a:t>
            </a:fld>
            <a:endParaRPr lang="de-DE" dirty="0"/>
          </a:p>
        </p:txBody>
      </p:sp>
      <p:pic>
        <p:nvPicPr>
          <p:cNvPr id="4" name="Grafik 3">
            <a:extLst>
              <a:ext uri="{FF2B5EF4-FFF2-40B4-BE49-F238E27FC236}">
                <a16:creationId xmlns:a16="http://schemas.microsoft.com/office/drawing/2014/main" id="{C409FC36-5544-4C14-3CA5-A97D3A1AE365}"/>
              </a:ext>
            </a:extLst>
          </p:cNvPr>
          <p:cNvPicPr>
            <a:picLocks noChangeAspect="1"/>
          </p:cNvPicPr>
          <p:nvPr/>
        </p:nvPicPr>
        <p:blipFill rotWithShape="1">
          <a:blip r:embed="rId2">
            <a:alphaModFix amt="40000"/>
          </a:blip>
          <a:srcRect r="14894" b="9397"/>
          <a:stretch/>
        </p:blipFill>
        <p:spPr>
          <a:xfrm>
            <a:off x="6096000" y="368299"/>
            <a:ext cx="6096000" cy="6489701"/>
          </a:xfrm>
          <a:prstGeom prst="rect">
            <a:avLst/>
          </a:prstGeom>
        </p:spPr>
      </p:pic>
    </p:spTree>
    <p:extLst>
      <p:ext uri="{BB962C8B-B14F-4D97-AF65-F5344CB8AC3E}">
        <p14:creationId xmlns:p14="http://schemas.microsoft.com/office/powerpoint/2010/main" val="3171955118"/>
      </p:ext>
    </p:extLst>
  </p:cSld>
  <p:clrMapOvr>
    <a:masterClrMapping/>
  </p:clrMapOvr>
  <p:extLst mod="1">
    <p:ext uri="{DCECCB84-F9BA-43D5-87BE-67443E8EF086}">
      <p15:sldGuideLst xmlns:p15="http://schemas.microsoft.com/office/powerpoint/2012/main">
        <p15:guide id="1" orient="horz" pos="2160">
          <p15:clr>
            <a:srgbClr val="FBAE40"/>
          </p15:clr>
        </p15:guide>
        <p15:guide id="2" orient="horz" pos="1185">
          <p15:clr>
            <a:srgbClr val="FBAE40"/>
          </p15:clr>
        </p15:guide>
        <p15:guide id="3" pos="279">
          <p15:clr>
            <a:srgbClr val="FBAE40"/>
          </p15:clr>
        </p15:guide>
        <p15:guide id="4" pos="7423">
          <p15:clr>
            <a:srgbClr val="FBAE40"/>
          </p15:clr>
        </p15:guide>
        <p15:guide id="5" orient="horz" pos="2092">
          <p15:clr>
            <a:srgbClr val="FBAE40"/>
          </p15:clr>
        </p15:guide>
        <p15:guide id="6" orient="horz" pos="2772">
          <p15:clr>
            <a:srgbClr val="FBAE40"/>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936329B7-9FF1-423F-8553-6E612A2795D4}" type="datetime1">
              <a:rPr lang="en-US" smtClean="0"/>
              <a:t>11/2/2025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04FEF80-D509-4ADB-A233-93EEEF288D84}" type="slidenum">
              <a:rPr lang="en-US" smtClean="0"/>
              <a:t>‹Nr.›</a:t>
            </a:fld>
            <a:endParaRPr lang="en-US" dirty="0"/>
          </a:p>
        </p:txBody>
      </p:sp>
    </p:spTree>
    <p:extLst>
      <p:ext uri="{BB962C8B-B14F-4D97-AF65-F5344CB8AC3E}">
        <p14:creationId xmlns:p14="http://schemas.microsoft.com/office/powerpoint/2010/main" val="261638596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0961486-3A3B-4396-AF39-3218E79EF952}" type="datetime1">
              <a:rPr lang="en-US" smtClean="0"/>
              <a:t>11/2/2025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04FEF80-D509-4ADB-A233-93EEEF288D84}" type="slidenum">
              <a:rPr lang="en-US" smtClean="0"/>
              <a:t>‹Nr.›</a:t>
            </a:fld>
            <a:endParaRPr lang="en-US" dirty="0"/>
          </a:p>
        </p:txBody>
      </p:sp>
    </p:spTree>
    <p:extLst>
      <p:ext uri="{BB962C8B-B14F-4D97-AF65-F5344CB8AC3E}">
        <p14:creationId xmlns:p14="http://schemas.microsoft.com/office/powerpoint/2010/main" val="4091832744"/>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72E4D28-930E-4DF1-8EF2-DB922BB3D843}" type="datetime1">
              <a:rPr lang="en-US" smtClean="0"/>
              <a:t>11/2/2025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04FEF80-D509-4ADB-A233-93EEEF288D84}" type="slidenum">
              <a:rPr lang="en-US" smtClean="0"/>
              <a:t>‹Nr.›</a:t>
            </a:fld>
            <a:endParaRPr lang="en-US" dirty="0"/>
          </a:p>
        </p:txBody>
      </p:sp>
    </p:spTree>
    <p:extLst>
      <p:ext uri="{BB962C8B-B14F-4D97-AF65-F5344CB8AC3E}">
        <p14:creationId xmlns:p14="http://schemas.microsoft.com/office/powerpoint/2010/main" val="1719106609"/>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1524000" y="1122363"/>
            <a:ext cx="9144000" cy="2387600"/>
          </a:xfrm>
        </p:spPr>
        <p:txBody>
          <a:bodyPr anchor="b"/>
          <a:lstStyle>
            <a:lvl1pPr algn="ctr">
              <a:defRPr sz="6000"/>
            </a:lvl1pPr>
          </a:lstStyle>
          <a:p>
            <a:r>
              <a:rPr lang="de-DE"/>
              <a:t>Titelmasterformat durch Klicken bearbeiten</a:t>
            </a:r>
          </a:p>
        </p:txBody>
      </p:sp>
      <p:sp>
        <p:nvSpPr>
          <p:cNvPr id="3" name="Untertitel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Formatvorlage des Untertitelmasters durch Klicken bearbeiten</a:t>
            </a:r>
          </a:p>
        </p:txBody>
      </p:sp>
      <p:sp>
        <p:nvSpPr>
          <p:cNvPr id="4" name="Datumsplatzhalter 3"/>
          <p:cNvSpPr>
            <a:spLocks noGrp="1"/>
          </p:cNvSpPr>
          <p:nvPr>
            <p:ph type="dt" sz="half" idx="10"/>
          </p:nvPr>
        </p:nvSpPr>
        <p:spPr/>
        <p:txBody>
          <a:bodyPr/>
          <a:lstStyle/>
          <a:p>
            <a:fld id="{41204215-41FB-486D-95E4-DB1E55F7B835}" type="datetimeFigureOut">
              <a:rPr lang="de-DE" smtClean="0"/>
              <a:t>02.11.2025</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E2ED48CC-2634-4933-A27F-6A3B28B9008B}" type="slidenum">
              <a:rPr lang="de-DE" smtClean="0"/>
              <a:t>‹Nr.›</a:t>
            </a:fld>
            <a:endParaRPr lang="de-DE"/>
          </a:p>
        </p:txBody>
      </p:sp>
    </p:spTree>
    <p:extLst>
      <p:ext uri="{BB962C8B-B14F-4D97-AF65-F5344CB8AC3E}">
        <p14:creationId xmlns:p14="http://schemas.microsoft.com/office/powerpoint/2010/main" val="3428730102"/>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Inhaltsplatzhalter 2"/>
          <p:cNvSpPr>
            <a:spLocks noGrp="1"/>
          </p:cNvSpPr>
          <p:nvPr>
            <p:ph idx="1"/>
          </p:nvPr>
        </p:nvSpPr>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p>
            <a:fld id="{41204215-41FB-486D-95E4-DB1E55F7B835}" type="datetimeFigureOut">
              <a:rPr lang="de-DE" smtClean="0"/>
              <a:t>02.11.2025</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E2ED48CC-2634-4933-A27F-6A3B28B9008B}" type="slidenum">
              <a:rPr lang="de-DE" smtClean="0"/>
              <a:t>‹Nr.›</a:t>
            </a:fld>
            <a:endParaRPr lang="de-DE"/>
          </a:p>
        </p:txBody>
      </p:sp>
    </p:spTree>
    <p:extLst>
      <p:ext uri="{BB962C8B-B14F-4D97-AF65-F5344CB8AC3E}">
        <p14:creationId xmlns:p14="http://schemas.microsoft.com/office/powerpoint/2010/main" val="295529484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1850" y="1709738"/>
            <a:ext cx="10515600" cy="2852737"/>
          </a:xfrm>
        </p:spPr>
        <p:txBody>
          <a:bodyPr anchor="b"/>
          <a:lstStyle>
            <a:lvl1pPr>
              <a:defRPr sz="6000"/>
            </a:lvl1pPr>
          </a:lstStyle>
          <a:p>
            <a:r>
              <a:rPr lang="de-DE"/>
              <a:t>Titelmasterformat durch Klicken bearbeiten</a:t>
            </a:r>
          </a:p>
        </p:txBody>
      </p:sp>
      <p:sp>
        <p:nvSpPr>
          <p:cNvPr id="3" name="Textplatzhalt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Textmasterformat bearbeiten</a:t>
            </a:r>
          </a:p>
        </p:txBody>
      </p:sp>
      <p:sp>
        <p:nvSpPr>
          <p:cNvPr id="4" name="Datumsplatzhalter 3"/>
          <p:cNvSpPr>
            <a:spLocks noGrp="1"/>
          </p:cNvSpPr>
          <p:nvPr>
            <p:ph type="dt" sz="half" idx="10"/>
          </p:nvPr>
        </p:nvSpPr>
        <p:spPr/>
        <p:txBody>
          <a:bodyPr/>
          <a:lstStyle/>
          <a:p>
            <a:fld id="{41204215-41FB-486D-95E4-DB1E55F7B835}" type="datetimeFigureOut">
              <a:rPr lang="de-DE" smtClean="0"/>
              <a:t>02.11.2025</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E2ED48CC-2634-4933-A27F-6A3B28B9008B}" type="slidenum">
              <a:rPr lang="de-DE" smtClean="0"/>
              <a:t>‹Nr.›</a:t>
            </a:fld>
            <a:endParaRPr lang="de-DE"/>
          </a:p>
        </p:txBody>
      </p:sp>
    </p:spTree>
    <p:extLst>
      <p:ext uri="{BB962C8B-B14F-4D97-AF65-F5344CB8AC3E}">
        <p14:creationId xmlns:p14="http://schemas.microsoft.com/office/powerpoint/2010/main" val="3376739026"/>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Inhaltsplatzhalter 2"/>
          <p:cNvSpPr>
            <a:spLocks noGrp="1"/>
          </p:cNvSpPr>
          <p:nvPr>
            <p:ph sz="half" idx="1"/>
          </p:nvPr>
        </p:nvSpPr>
        <p:spPr>
          <a:xfrm>
            <a:off x="838200" y="1825625"/>
            <a:ext cx="5181600" cy="4351338"/>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p:cNvSpPr>
            <a:spLocks noGrp="1"/>
          </p:cNvSpPr>
          <p:nvPr>
            <p:ph sz="half" idx="2"/>
          </p:nvPr>
        </p:nvSpPr>
        <p:spPr>
          <a:xfrm>
            <a:off x="6172200" y="1825625"/>
            <a:ext cx="5181600" cy="4351338"/>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p:cNvSpPr>
            <a:spLocks noGrp="1"/>
          </p:cNvSpPr>
          <p:nvPr>
            <p:ph type="dt" sz="half" idx="10"/>
          </p:nvPr>
        </p:nvSpPr>
        <p:spPr/>
        <p:txBody>
          <a:bodyPr/>
          <a:lstStyle/>
          <a:p>
            <a:fld id="{41204215-41FB-486D-95E4-DB1E55F7B835}" type="datetimeFigureOut">
              <a:rPr lang="de-DE" smtClean="0"/>
              <a:t>02.11.2025</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E2ED48CC-2634-4933-A27F-6A3B28B9008B}" type="slidenum">
              <a:rPr lang="de-DE" smtClean="0"/>
              <a:t>‹Nr.›</a:t>
            </a:fld>
            <a:endParaRPr lang="de-DE"/>
          </a:p>
        </p:txBody>
      </p:sp>
    </p:spTree>
    <p:extLst>
      <p:ext uri="{BB962C8B-B14F-4D97-AF65-F5344CB8AC3E}">
        <p14:creationId xmlns:p14="http://schemas.microsoft.com/office/powerpoint/2010/main" val="3365940507"/>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839788" y="365125"/>
            <a:ext cx="10515600" cy="1325563"/>
          </a:xfrm>
        </p:spPr>
        <p:txBody>
          <a:bodyPr/>
          <a:lstStyle/>
          <a:p>
            <a:r>
              <a:rPr lang="de-DE"/>
              <a:t>Titelmasterformat durch Klicken bearbeiten</a:t>
            </a:r>
          </a:p>
        </p:txBody>
      </p:sp>
      <p:sp>
        <p:nvSpPr>
          <p:cNvPr id="3" name="Textplatzhalt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 bearbeiten</a:t>
            </a:r>
          </a:p>
        </p:txBody>
      </p:sp>
      <p:sp>
        <p:nvSpPr>
          <p:cNvPr id="4" name="Inhaltsplatzhalter 3"/>
          <p:cNvSpPr>
            <a:spLocks noGrp="1"/>
          </p:cNvSpPr>
          <p:nvPr>
            <p:ph sz="half" idx="2"/>
          </p:nvPr>
        </p:nvSpPr>
        <p:spPr>
          <a:xfrm>
            <a:off x="839788" y="2505075"/>
            <a:ext cx="5157787" cy="3684588"/>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 bearbeiten</a:t>
            </a:r>
          </a:p>
        </p:txBody>
      </p:sp>
      <p:sp>
        <p:nvSpPr>
          <p:cNvPr id="6" name="Inhaltsplatzhalter 5"/>
          <p:cNvSpPr>
            <a:spLocks noGrp="1"/>
          </p:cNvSpPr>
          <p:nvPr>
            <p:ph sz="quarter" idx="4"/>
          </p:nvPr>
        </p:nvSpPr>
        <p:spPr>
          <a:xfrm>
            <a:off x="6172200" y="2505075"/>
            <a:ext cx="5183188" cy="3684588"/>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p:cNvSpPr>
            <a:spLocks noGrp="1"/>
          </p:cNvSpPr>
          <p:nvPr>
            <p:ph type="dt" sz="half" idx="10"/>
          </p:nvPr>
        </p:nvSpPr>
        <p:spPr/>
        <p:txBody>
          <a:bodyPr/>
          <a:lstStyle/>
          <a:p>
            <a:fld id="{41204215-41FB-486D-95E4-DB1E55F7B835}" type="datetimeFigureOut">
              <a:rPr lang="de-DE" smtClean="0"/>
              <a:t>02.11.2025</a:t>
            </a:fld>
            <a:endParaRPr lang="de-DE"/>
          </a:p>
        </p:txBody>
      </p:sp>
      <p:sp>
        <p:nvSpPr>
          <p:cNvPr id="8" name="Fußzeilenplatzhalter 7"/>
          <p:cNvSpPr>
            <a:spLocks noGrp="1"/>
          </p:cNvSpPr>
          <p:nvPr>
            <p:ph type="ftr" sz="quarter" idx="11"/>
          </p:nvPr>
        </p:nvSpPr>
        <p:spPr/>
        <p:txBody>
          <a:bodyPr/>
          <a:lstStyle/>
          <a:p>
            <a:endParaRPr lang="de-DE"/>
          </a:p>
        </p:txBody>
      </p:sp>
      <p:sp>
        <p:nvSpPr>
          <p:cNvPr id="9" name="Foliennummernplatzhalter 8"/>
          <p:cNvSpPr>
            <a:spLocks noGrp="1"/>
          </p:cNvSpPr>
          <p:nvPr>
            <p:ph type="sldNum" sz="quarter" idx="12"/>
          </p:nvPr>
        </p:nvSpPr>
        <p:spPr/>
        <p:txBody>
          <a:bodyPr/>
          <a:lstStyle/>
          <a:p>
            <a:fld id="{E2ED48CC-2634-4933-A27F-6A3B28B9008B}" type="slidenum">
              <a:rPr lang="de-DE" smtClean="0"/>
              <a:t>‹Nr.›</a:t>
            </a:fld>
            <a:endParaRPr lang="de-DE"/>
          </a:p>
        </p:txBody>
      </p:sp>
    </p:spTree>
    <p:extLst>
      <p:ext uri="{BB962C8B-B14F-4D97-AF65-F5344CB8AC3E}">
        <p14:creationId xmlns:p14="http://schemas.microsoft.com/office/powerpoint/2010/main" val="2531936289"/>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Datumsplatzhalter 2"/>
          <p:cNvSpPr>
            <a:spLocks noGrp="1"/>
          </p:cNvSpPr>
          <p:nvPr>
            <p:ph type="dt" sz="half" idx="10"/>
          </p:nvPr>
        </p:nvSpPr>
        <p:spPr/>
        <p:txBody>
          <a:bodyPr/>
          <a:lstStyle/>
          <a:p>
            <a:fld id="{41204215-41FB-486D-95E4-DB1E55F7B835}" type="datetimeFigureOut">
              <a:rPr lang="de-DE" smtClean="0"/>
              <a:t>02.11.2025</a:t>
            </a:fld>
            <a:endParaRPr lang="de-DE"/>
          </a:p>
        </p:txBody>
      </p:sp>
      <p:sp>
        <p:nvSpPr>
          <p:cNvPr id="4" name="Fußzeilenplatzhalter 3"/>
          <p:cNvSpPr>
            <a:spLocks noGrp="1"/>
          </p:cNvSpPr>
          <p:nvPr>
            <p:ph type="ftr" sz="quarter" idx="11"/>
          </p:nvPr>
        </p:nvSpPr>
        <p:spPr/>
        <p:txBody>
          <a:bodyPr/>
          <a:lstStyle/>
          <a:p>
            <a:endParaRPr lang="de-DE"/>
          </a:p>
        </p:txBody>
      </p:sp>
      <p:sp>
        <p:nvSpPr>
          <p:cNvPr id="5" name="Foliennummernplatzhalter 4"/>
          <p:cNvSpPr>
            <a:spLocks noGrp="1"/>
          </p:cNvSpPr>
          <p:nvPr>
            <p:ph type="sldNum" sz="quarter" idx="12"/>
          </p:nvPr>
        </p:nvSpPr>
        <p:spPr/>
        <p:txBody>
          <a:bodyPr/>
          <a:lstStyle/>
          <a:p>
            <a:fld id="{E2ED48CC-2634-4933-A27F-6A3B28B9008B}" type="slidenum">
              <a:rPr lang="de-DE" smtClean="0"/>
              <a:t>‹Nr.›</a:t>
            </a:fld>
            <a:endParaRPr lang="de-DE"/>
          </a:p>
        </p:txBody>
      </p:sp>
    </p:spTree>
    <p:extLst>
      <p:ext uri="{BB962C8B-B14F-4D97-AF65-F5344CB8AC3E}">
        <p14:creationId xmlns:p14="http://schemas.microsoft.com/office/powerpoint/2010/main" val="2916836546"/>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fld id="{41204215-41FB-486D-95E4-DB1E55F7B835}" type="datetimeFigureOut">
              <a:rPr lang="de-DE" smtClean="0"/>
              <a:t>02.11.2025</a:t>
            </a:fld>
            <a:endParaRPr lang="de-DE"/>
          </a:p>
        </p:txBody>
      </p:sp>
      <p:sp>
        <p:nvSpPr>
          <p:cNvPr id="3" name="Fußzeilenplatzhalter 2"/>
          <p:cNvSpPr>
            <a:spLocks noGrp="1"/>
          </p:cNvSpPr>
          <p:nvPr>
            <p:ph type="ftr" sz="quarter" idx="11"/>
          </p:nvPr>
        </p:nvSpPr>
        <p:spPr/>
        <p:txBody>
          <a:bodyPr/>
          <a:lstStyle/>
          <a:p>
            <a:endParaRPr lang="de-DE"/>
          </a:p>
        </p:txBody>
      </p:sp>
      <p:sp>
        <p:nvSpPr>
          <p:cNvPr id="4" name="Foliennummernplatzhalter 3"/>
          <p:cNvSpPr>
            <a:spLocks noGrp="1"/>
          </p:cNvSpPr>
          <p:nvPr>
            <p:ph type="sldNum" sz="quarter" idx="12"/>
          </p:nvPr>
        </p:nvSpPr>
        <p:spPr/>
        <p:txBody>
          <a:bodyPr/>
          <a:lstStyle/>
          <a:p>
            <a:fld id="{E2ED48CC-2634-4933-A27F-6A3B28B9008B}" type="slidenum">
              <a:rPr lang="de-DE" smtClean="0"/>
              <a:t>‹Nr.›</a:t>
            </a:fld>
            <a:endParaRPr lang="de-DE"/>
          </a:p>
        </p:txBody>
      </p:sp>
    </p:spTree>
    <p:extLst>
      <p:ext uri="{BB962C8B-B14F-4D97-AF65-F5344CB8AC3E}">
        <p14:creationId xmlns:p14="http://schemas.microsoft.com/office/powerpoint/2010/main" val="20110814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ext einspalti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B9E9AD6-DE3B-834C-F6EE-7CE27BC0139F}"/>
              </a:ext>
            </a:extLst>
          </p:cNvPr>
          <p:cNvSpPr>
            <a:spLocks noGrp="1"/>
          </p:cNvSpPr>
          <p:nvPr>
            <p:ph type="title"/>
          </p:nvPr>
        </p:nvSpPr>
        <p:spPr/>
        <p:txBody>
          <a:bodyPr/>
          <a:lstStyle/>
          <a:p>
            <a:r>
              <a:rPr lang="de-DE"/>
              <a:t>Titelmasterformat durch Klicken bearbeiten</a:t>
            </a:r>
          </a:p>
        </p:txBody>
      </p:sp>
      <p:sp>
        <p:nvSpPr>
          <p:cNvPr id="5" name="Textplatzhalter 4">
            <a:extLst>
              <a:ext uri="{FF2B5EF4-FFF2-40B4-BE49-F238E27FC236}">
                <a16:creationId xmlns:a16="http://schemas.microsoft.com/office/drawing/2014/main" id="{342F62DA-C002-970B-9E7C-014D632FB916}"/>
              </a:ext>
            </a:extLst>
          </p:cNvPr>
          <p:cNvSpPr>
            <a:spLocks noGrp="1"/>
          </p:cNvSpPr>
          <p:nvPr>
            <p:ph type="body" sz="quarter" idx="13"/>
          </p:nvPr>
        </p:nvSpPr>
        <p:spPr>
          <a:xfrm>
            <a:off x="442913" y="1881188"/>
            <a:ext cx="11341099" cy="4319587"/>
          </a:xfrm>
        </p:spPr>
        <p:txBody>
          <a:bodyPr/>
          <a:lstStyle>
            <a:lvl1pPr marL="216000">
              <a:defRPr/>
            </a:lvl1p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4" name="Datumsplatzhalter 3">
            <a:extLst>
              <a:ext uri="{FF2B5EF4-FFF2-40B4-BE49-F238E27FC236}">
                <a16:creationId xmlns:a16="http://schemas.microsoft.com/office/drawing/2014/main" id="{77F0522C-DB5B-BB39-529C-0B0E9D56C679}"/>
              </a:ext>
            </a:extLst>
          </p:cNvPr>
          <p:cNvSpPr>
            <a:spLocks noGrp="1"/>
          </p:cNvSpPr>
          <p:nvPr>
            <p:ph type="dt" sz="half" idx="14"/>
          </p:nvPr>
        </p:nvSpPr>
        <p:spPr/>
        <p:txBody>
          <a:bodyPr/>
          <a:lstStyle/>
          <a:p>
            <a:fld id="{D8273C82-E765-4F41-B647-6DED6A59A286}" type="datetime1">
              <a:rPr lang="de-DE" smtClean="0"/>
              <a:t>02.11.2025</a:t>
            </a:fld>
            <a:endParaRPr lang="de-DE" dirty="0"/>
          </a:p>
        </p:txBody>
      </p:sp>
      <p:sp>
        <p:nvSpPr>
          <p:cNvPr id="6" name="Fußzeilenplatzhalter 5">
            <a:extLst>
              <a:ext uri="{FF2B5EF4-FFF2-40B4-BE49-F238E27FC236}">
                <a16:creationId xmlns:a16="http://schemas.microsoft.com/office/drawing/2014/main" id="{206D9FB6-A578-0515-5026-D184C2D75493}"/>
              </a:ext>
            </a:extLst>
          </p:cNvPr>
          <p:cNvSpPr>
            <a:spLocks noGrp="1"/>
          </p:cNvSpPr>
          <p:nvPr>
            <p:ph type="ftr" sz="quarter" idx="15"/>
          </p:nvPr>
        </p:nvSpPr>
        <p:spPr/>
        <p:txBody>
          <a:bodyPr/>
          <a:lstStyle/>
          <a:p>
            <a:endParaRPr lang="de-DE" dirty="0"/>
          </a:p>
        </p:txBody>
      </p:sp>
      <p:sp>
        <p:nvSpPr>
          <p:cNvPr id="10" name="Foliennummernplatzhalter 9">
            <a:extLst>
              <a:ext uri="{FF2B5EF4-FFF2-40B4-BE49-F238E27FC236}">
                <a16:creationId xmlns:a16="http://schemas.microsoft.com/office/drawing/2014/main" id="{A6C68862-1019-B291-D2FE-96DF560C0D6B}"/>
              </a:ext>
            </a:extLst>
          </p:cNvPr>
          <p:cNvSpPr>
            <a:spLocks noGrp="1"/>
          </p:cNvSpPr>
          <p:nvPr>
            <p:ph type="sldNum" sz="quarter" idx="16"/>
          </p:nvPr>
        </p:nvSpPr>
        <p:spPr/>
        <p:txBody>
          <a:bodyPr/>
          <a:lstStyle/>
          <a:p>
            <a:fld id="{C2571F0E-BA57-4409-A3A5-945CC828A36E}" type="slidenum">
              <a:rPr lang="de-DE" smtClean="0"/>
              <a:pPr/>
              <a:t>‹Nr.›</a:t>
            </a:fld>
            <a:endParaRPr lang="de-DE" dirty="0"/>
          </a:p>
        </p:txBody>
      </p:sp>
    </p:spTree>
    <p:extLst>
      <p:ext uri="{BB962C8B-B14F-4D97-AF65-F5344CB8AC3E}">
        <p14:creationId xmlns:p14="http://schemas.microsoft.com/office/powerpoint/2010/main" val="466225479"/>
      </p:ext>
    </p:extLst>
  </p:cSld>
  <p:clrMapOvr>
    <a:masterClrMapping/>
  </p:clrMapOvr>
  <p:extLst mod="1">
    <p:ext uri="{DCECCB84-F9BA-43D5-87BE-67443E8EF086}">
      <p15:sldGuideLst xmlns:p15="http://schemas.microsoft.com/office/powerpoint/2012/main">
        <p15:guide id="2" orient="horz" pos="1185">
          <p15:clr>
            <a:srgbClr val="FBAE40"/>
          </p15:clr>
        </p15:guide>
        <p15:guide id="3" pos="279">
          <p15:clr>
            <a:srgbClr val="FBAE40"/>
          </p15:clr>
        </p15:guide>
        <p15:guide id="4" pos="7423">
          <p15:clr>
            <a:srgbClr val="FBAE40"/>
          </p15:clr>
        </p15:guide>
        <p15:guide id="5" orient="horz" pos="232">
          <p15:clr>
            <a:srgbClr val="FBAE40"/>
          </p15:clr>
        </p15:guide>
        <p15:guide id="6" orient="horz" pos="1071">
          <p15:clr>
            <a:srgbClr val="FBAE40"/>
          </p15:clr>
        </p15:guide>
        <p15:guide id="7" orient="horz" pos="3906">
          <p15:clr>
            <a:srgbClr val="FBAE40"/>
          </p15:clr>
        </p15:guide>
      </p15:sldGuideLst>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de-DE"/>
              <a:t>Titelmasterformat durch Klicken bearbeiten</a:t>
            </a:r>
          </a:p>
        </p:txBody>
      </p:sp>
      <p:sp>
        <p:nvSpPr>
          <p:cNvPr id="3" name="Inhaltsplatzhalt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Textmasterformat bearbeiten</a:t>
            </a:r>
          </a:p>
        </p:txBody>
      </p:sp>
      <p:sp>
        <p:nvSpPr>
          <p:cNvPr id="5" name="Datumsplatzhalter 4"/>
          <p:cNvSpPr>
            <a:spLocks noGrp="1"/>
          </p:cNvSpPr>
          <p:nvPr>
            <p:ph type="dt" sz="half" idx="10"/>
          </p:nvPr>
        </p:nvSpPr>
        <p:spPr/>
        <p:txBody>
          <a:bodyPr/>
          <a:lstStyle/>
          <a:p>
            <a:fld id="{41204215-41FB-486D-95E4-DB1E55F7B835}" type="datetimeFigureOut">
              <a:rPr lang="de-DE" smtClean="0"/>
              <a:t>02.11.2025</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E2ED48CC-2634-4933-A27F-6A3B28B9008B}" type="slidenum">
              <a:rPr lang="de-DE" smtClean="0"/>
              <a:t>‹Nr.›</a:t>
            </a:fld>
            <a:endParaRPr lang="de-DE"/>
          </a:p>
        </p:txBody>
      </p:sp>
    </p:spTree>
    <p:extLst>
      <p:ext uri="{BB962C8B-B14F-4D97-AF65-F5344CB8AC3E}">
        <p14:creationId xmlns:p14="http://schemas.microsoft.com/office/powerpoint/2010/main" val="3112307555"/>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de-DE"/>
              <a:t>Titelmasterformat durch Klicken bearbeiten</a:t>
            </a:r>
          </a:p>
        </p:txBody>
      </p:sp>
      <p:sp>
        <p:nvSpPr>
          <p:cNvPr id="3" name="Bildplatzhalt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Textmasterformat bearbeiten</a:t>
            </a:r>
          </a:p>
        </p:txBody>
      </p:sp>
      <p:sp>
        <p:nvSpPr>
          <p:cNvPr id="5" name="Datumsplatzhalter 4"/>
          <p:cNvSpPr>
            <a:spLocks noGrp="1"/>
          </p:cNvSpPr>
          <p:nvPr>
            <p:ph type="dt" sz="half" idx="10"/>
          </p:nvPr>
        </p:nvSpPr>
        <p:spPr/>
        <p:txBody>
          <a:bodyPr/>
          <a:lstStyle/>
          <a:p>
            <a:fld id="{41204215-41FB-486D-95E4-DB1E55F7B835}" type="datetimeFigureOut">
              <a:rPr lang="de-DE" smtClean="0"/>
              <a:t>02.11.2025</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E2ED48CC-2634-4933-A27F-6A3B28B9008B}" type="slidenum">
              <a:rPr lang="de-DE" smtClean="0"/>
              <a:t>‹Nr.›</a:t>
            </a:fld>
            <a:endParaRPr lang="de-DE"/>
          </a:p>
        </p:txBody>
      </p:sp>
    </p:spTree>
    <p:extLst>
      <p:ext uri="{BB962C8B-B14F-4D97-AF65-F5344CB8AC3E}">
        <p14:creationId xmlns:p14="http://schemas.microsoft.com/office/powerpoint/2010/main" val="3000276294"/>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Vertikaler Textplatzhalter 2"/>
          <p:cNvSpPr>
            <a:spLocks noGrp="1"/>
          </p:cNvSpPr>
          <p:nvPr>
            <p:ph type="body" orient="vert" idx="1"/>
          </p:nvPr>
        </p:nvSpPr>
        <p:spPr/>
        <p:txBody>
          <a:bodyPr vert="eaVert"/>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p>
            <a:fld id="{41204215-41FB-486D-95E4-DB1E55F7B835}" type="datetimeFigureOut">
              <a:rPr lang="de-DE" smtClean="0"/>
              <a:t>02.11.2025</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E2ED48CC-2634-4933-A27F-6A3B28B9008B}" type="slidenum">
              <a:rPr lang="de-DE" smtClean="0"/>
              <a:t>‹Nr.›</a:t>
            </a:fld>
            <a:endParaRPr lang="de-DE"/>
          </a:p>
        </p:txBody>
      </p:sp>
    </p:spTree>
    <p:extLst>
      <p:ext uri="{BB962C8B-B14F-4D97-AF65-F5344CB8AC3E}">
        <p14:creationId xmlns:p14="http://schemas.microsoft.com/office/powerpoint/2010/main" val="2267657859"/>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8724900" y="365125"/>
            <a:ext cx="2628900" cy="5811838"/>
          </a:xfrm>
        </p:spPr>
        <p:txBody>
          <a:bodyPr vert="eaVert"/>
          <a:lstStyle/>
          <a:p>
            <a:r>
              <a:rPr lang="de-DE"/>
              <a:t>Titelmasterformat durch Klicken bearbeiten</a:t>
            </a:r>
          </a:p>
        </p:txBody>
      </p:sp>
      <p:sp>
        <p:nvSpPr>
          <p:cNvPr id="3" name="Vertikaler Textplatzhalter 2"/>
          <p:cNvSpPr>
            <a:spLocks noGrp="1"/>
          </p:cNvSpPr>
          <p:nvPr>
            <p:ph type="body" orient="vert" idx="1"/>
          </p:nvPr>
        </p:nvSpPr>
        <p:spPr>
          <a:xfrm>
            <a:off x="838200" y="365125"/>
            <a:ext cx="7734300" cy="5811838"/>
          </a:xfrm>
        </p:spPr>
        <p:txBody>
          <a:bodyPr vert="eaVert"/>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p>
            <a:fld id="{41204215-41FB-486D-95E4-DB1E55F7B835}" type="datetimeFigureOut">
              <a:rPr lang="de-DE" smtClean="0"/>
              <a:t>02.11.2025</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E2ED48CC-2634-4933-A27F-6A3B28B9008B}" type="slidenum">
              <a:rPr lang="de-DE" smtClean="0"/>
              <a:t>‹Nr.›</a:t>
            </a:fld>
            <a:endParaRPr lang="de-DE"/>
          </a:p>
        </p:txBody>
      </p:sp>
    </p:spTree>
    <p:extLst>
      <p:ext uri="{BB962C8B-B14F-4D97-AF65-F5344CB8AC3E}">
        <p14:creationId xmlns:p14="http://schemas.microsoft.com/office/powerpoint/2010/main" val="283075334"/>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1524000" y="1122363"/>
            <a:ext cx="9144000" cy="2387600"/>
          </a:xfrm>
        </p:spPr>
        <p:txBody>
          <a:bodyPr anchor="b"/>
          <a:lstStyle>
            <a:lvl1pPr algn="ctr">
              <a:defRPr sz="6000"/>
            </a:lvl1pPr>
          </a:lstStyle>
          <a:p>
            <a:r>
              <a:rPr lang="de-DE"/>
              <a:t>Titelmasterformat durch Klicken bearbeiten</a:t>
            </a:r>
          </a:p>
        </p:txBody>
      </p:sp>
      <p:sp>
        <p:nvSpPr>
          <p:cNvPr id="3" name="Untertitel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Formatvorlage des Untertitelmasters durch Klicken bearbeiten</a:t>
            </a:r>
          </a:p>
        </p:txBody>
      </p:sp>
      <p:sp>
        <p:nvSpPr>
          <p:cNvPr id="4" name="Datumsplatzhalter 3"/>
          <p:cNvSpPr>
            <a:spLocks noGrp="1"/>
          </p:cNvSpPr>
          <p:nvPr>
            <p:ph type="dt" sz="half" idx="10"/>
          </p:nvPr>
        </p:nvSpPr>
        <p:spPr/>
        <p:txBody>
          <a:bodyPr/>
          <a:lstStyle/>
          <a:p>
            <a:fld id="{34A0F573-5429-49BF-BF98-9F093BF23099}" type="datetime1">
              <a:rPr lang="de-DE" smtClean="0"/>
              <a:t>02.11.2025</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CBBED5BB-D716-45F9-9F4F-70DFD74EEF08}" type="slidenum">
              <a:rPr lang="de-DE" smtClean="0"/>
              <a:t>‹Nr.›</a:t>
            </a:fld>
            <a:endParaRPr lang="de-DE"/>
          </a:p>
        </p:txBody>
      </p:sp>
    </p:spTree>
    <p:extLst>
      <p:ext uri="{BB962C8B-B14F-4D97-AF65-F5344CB8AC3E}">
        <p14:creationId xmlns:p14="http://schemas.microsoft.com/office/powerpoint/2010/main" val="1558221309"/>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Inhaltsplatzhalter 2"/>
          <p:cNvSpPr>
            <a:spLocks noGrp="1"/>
          </p:cNvSpPr>
          <p:nvPr>
            <p:ph idx="1"/>
          </p:nvPr>
        </p:nvSpPr>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p>
            <a:fld id="{7E8BF3BD-B9A3-435C-A8B5-4543454819D5}" type="datetime1">
              <a:rPr lang="de-DE" smtClean="0"/>
              <a:t>02.11.2025</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CBBED5BB-D716-45F9-9F4F-70DFD74EEF08}" type="slidenum">
              <a:rPr lang="de-DE" smtClean="0"/>
              <a:t>‹Nr.›</a:t>
            </a:fld>
            <a:endParaRPr lang="de-DE"/>
          </a:p>
        </p:txBody>
      </p:sp>
    </p:spTree>
    <p:extLst>
      <p:ext uri="{BB962C8B-B14F-4D97-AF65-F5344CB8AC3E}">
        <p14:creationId xmlns:p14="http://schemas.microsoft.com/office/powerpoint/2010/main" val="1981797511"/>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1850" y="1709738"/>
            <a:ext cx="10515600" cy="2852737"/>
          </a:xfrm>
        </p:spPr>
        <p:txBody>
          <a:bodyPr anchor="b"/>
          <a:lstStyle>
            <a:lvl1pPr>
              <a:defRPr sz="6000"/>
            </a:lvl1pPr>
          </a:lstStyle>
          <a:p>
            <a:r>
              <a:rPr lang="de-DE"/>
              <a:t>Titelmasterformat durch Klicken bearbeiten</a:t>
            </a:r>
          </a:p>
        </p:txBody>
      </p:sp>
      <p:sp>
        <p:nvSpPr>
          <p:cNvPr id="3" name="Textplatzhalt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Textmasterformat bearbeiten</a:t>
            </a:r>
          </a:p>
        </p:txBody>
      </p:sp>
      <p:sp>
        <p:nvSpPr>
          <p:cNvPr id="4" name="Datumsplatzhalter 3"/>
          <p:cNvSpPr>
            <a:spLocks noGrp="1"/>
          </p:cNvSpPr>
          <p:nvPr>
            <p:ph type="dt" sz="half" idx="10"/>
          </p:nvPr>
        </p:nvSpPr>
        <p:spPr/>
        <p:txBody>
          <a:bodyPr/>
          <a:lstStyle/>
          <a:p>
            <a:fld id="{234B8B48-1113-434A-83FD-A2E1F7553B88}" type="datetime1">
              <a:rPr lang="de-DE" smtClean="0"/>
              <a:t>02.11.2025</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CBBED5BB-D716-45F9-9F4F-70DFD74EEF08}" type="slidenum">
              <a:rPr lang="de-DE" smtClean="0"/>
              <a:t>‹Nr.›</a:t>
            </a:fld>
            <a:endParaRPr lang="de-DE"/>
          </a:p>
        </p:txBody>
      </p:sp>
    </p:spTree>
    <p:extLst>
      <p:ext uri="{BB962C8B-B14F-4D97-AF65-F5344CB8AC3E}">
        <p14:creationId xmlns:p14="http://schemas.microsoft.com/office/powerpoint/2010/main" val="3405710779"/>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Inhaltsplatzhalter 2"/>
          <p:cNvSpPr>
            <a:spLocks noGrp="1"/>
          </p:cNvSpPr>
          <p:nvPr>
            <p:ph sz="half" idx="1"/>
          </p:nvPr>
        </p:nvSpPr>
        <p:spPr>
          <a:xfrm>
            <a:off x="838200" y="1825625"/>
            <a:ext cx="5181600" cy="4351338"/>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p:cNvSpPr>
            <a:spLocks noGrp="1"/>
          </p:cNvSpPr>
          <p:nvPr>
            <p:ph sz="half" idx="2"/>
          </p:nvPr>
        </p:nvSpPr>
        <p:spPr>
          <a:xfrm>
            <a:off x="6172200" y="1825625"/>
            <a:ext cx="5181600" cy="4351338"/>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p:cNvSpPr>
            <a:spLocks noGrp="1"/>
          </p:cNvSpPr>
          <p:nvPr>
            <p:ph type="dt" sz="half" idx="10"/>
          </p:nvPr>
        </p:nvSpPr>
        <p:spPr/>
        <p:txBody>
          <a:bodyPr/>
          <a:lstStyle/>
          <a:p>
            <a:fld id="{C13EB6BF-3EE2-4F5D-979C-695A8486D43F}" type="datetime1">
              <a:rPr lang="de-DE" smtClean="0"/>
              <a:t>02.11.2025</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CBBED5BB-D716-45F9-9F4F-70DFD74EEF08}" type="slidenum">
              <a:rPr lang="de-DE" smtClean="0"/>
              <a:t>‹Nr.›</a:t>
            </a:fld>
            <a:endParaRPr lang="de-DE"/>
          </a:p>
        </p:txBody>
      </p:sp>
    </p:spTree>
    <p:extLst>
      <p:ext uri="{BB962C8B-B14F-4D97-AF65-F5344CB8AC3E}">
        <p14:creationId xmlns:p14="http://schemas.microsoft.com/office/powerpoint/2010/main" val="3153227508"/>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839788" y="365125"/>
            <a:ext cx="10515600" cy="1325563"/>
          </a:xfrm>
        </p:spPr>
        <p:txBody>
          <a:bodyPr/>
          <a:lstStyle/>
          <a:p>
            <a:r>
              <a:rPr lang="de-DE"/>
              <a:t>Titelmasterformat durch Klicken bearbeiten</a:t>
            </a:r>
          </a:p>
        </p:txBody>
      </p:sp>
      <p:sp>
        <p:nvSpPr>
          <p:cNvPr id="3" name="Textplatzhalt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 bearbeiten</a:t>
            </a:r>
          </a:p>
        </p:txBody>
      </p:sp>
      <p:sp>
        <p:nvSpPr>
          <p:cNvPr id="4" name="Inhaltsplatzhalter 3"/>
          <p:cNvSpPr>
            <a:spLocks noGrp="1"/>
          </p:cNvSpPr>
          <p:nvPr>
            <p:ph sz="half" idx="2"/>
          </p:nvPr>
        </p:nvSpPr>
        <p:spPr>
          <a:xfrm>
            <a:off x="839788" y="2505075"/>
            <a:ext cx="5157787" cy="3684588"/>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 bearbeiten</a:t>
            </a:r>
          </a:p>
        </p:txBody>
      </p:sp>
      <p:sp>
        <p:nvSpPr>
          <p:cNvPr id="6" name="Inhaltsplatzhalter 5"/>
          <p:cNvSpPr>
            <a:spLocks noGrp="1"/>
          </p:cNvSpPr>
          <p:nvPr>
            <p:ph sz="quarter" idx="4"/>
          </p:nvPr>
        </p:nvSpPr>
        <p:spPr>
          <a:xfrm>
            <a:off x="6172200" y="2505075"/>
            <a:ext cx="5183188" cy="3684588"/>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p:cNvSpPr>
            <a:spLocks noGrp="1"/>
          </p:cNvSpPr>
          <p:nvPr>
            <p:ph type="dt" sz="half" idx="10"/>
          </p:nvPr>
        </p:nvSpPr>
        <p:spPr/>
        <p:txBody>
          <a:bodyPr/>
          <a:lstStyle/>
          <a:p>
            <a:fld id="{FDB5073D-6FC7-4077-B269-2C7ED7E0CF7B}" type="datetime1">
              <a:rPr lang="de-DE" smtClean="0"/>
              <a:t>02.11.2025</a:t>
            </a:fld>
            <a:endParaRPr lang="de-DE"/>
          </a:p>
        </p:txBody>
      </p:sp>
      <p:sp>
        <p:nvSpPr>
          <p:cNvPr id="8" name="Fußzeilenplatzhalter 7"/>
          <p:cNvSpPr>
            <a:spLocks noGrp="1"/>
          </p:cNvSpPr>
          <p:nvPr>
            <p:ph type="ftr" sz="quarter" idx="11"/>
          </p:nvPr>
        </p:nvSpPr>
        <p:spPr/>
        <p:txBody>
          <a:bodyPr/>
          <a:lstStyle/>
          <a:p>
            <a:endParaRPr lang="de-DE"/>
          </a:p>
        </p:txBody>
      </p:sp>
      <p:sp>
        <p:nvSpPr>
          <p:cNvPr id="9" name="Foliennummernplatzhalter 8"/>
          <p:cNvSpPr>
            <a:spLocks noGrp="1"/>
          </p:cNvSpPr>
          <p:nvPr>
            <p:ph type="sldNum" sz="quarter" idx="12"/>
          </p:nvPr>
        </p:nvSpPr>
        <p:spPr/>
        <p:txBody>
          <a:bodyPr/>
          <a:lstStyle/>
          <a:p>
            <a:fld id="{CBBED5BB-D716-45F9-9F4F-70DFD74EEF08}" type="slidenum">
              <a:rPr lang="de-DE" smtClean="0"/>
              <a:t>‹Nr.›</a:t>
            </a:fld>
            <a:endParaRPr lang="de-DE"/>
          </a:p>
        </p:txBody>
      </p:sp>
    </p:spTree>
    <p:extLst>
      <p:ext uri="{BB962C8B-B14F-4D97-AF65-F5344CB8AC3E}">
        <p14:creationId xmlns:p14="http://schemas.microsoft.com/office/powerpoint/2010/main" val="2441159893"/>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Datumsplatzhalter 2"/>
          <p:cNvSpPr>
            <a:spLocks noGrp="1"/>
          </p:cNvSpPr>
          <p:nvPr>
            <p:ph type="dt" sz="half" idx="10"/>
          </p:nvPr>
        </p:nvSpPr>
        <p:spPr/>
        <p:txBody>
          <a:bodyPr/>
          <a:lstStyle/>
          <a:p>
            <a:fld id="{844F5242-A4AE-4092-8C24-7AC00775E447}" type="datetime1">
              <a:rPr lang="de-DE" smtClean="0"/>
              <a:t>02.11.2025</a:t>
            </a:fld>
            <a:endParaRPr lang="de-DE"/>
          </a:p>
        </p:txBody>
      </p:sp>
      <p:sp>
        <p:nvSpPr>
          <p:cNvPr id="4" name="Fußzeilenplatzhalter 3"/>
          <p:cNvSpPr>
            <a:spLocks noGrp="1"/>
          </p:cNvSpPr>
          <p:nvPr>
            <p:ph type="ftr" sz="quarter" idx="11"/>
          </p:nvPr>
        </p:nvSpPr>
        <p:spPr/>
        <p:txBody>
          <a:bodyPr/>
          <a:lstStyle/>
          <a:p>
            <a:endParaRPr lang="de-DE"/>
          </a:p>
        </p:txBody>
      </p:sp>
      <p:sp>
        <p:nvSpPr>
          <p:cNvPr id="5" name="Foliennummernplatzhalter 4"/>
          <p:cNvSpPr>
            <a:spLocks noGrp="1"/>
          </p:cNvSpPr>
          <p:nvPr>
            <p:ph type="sldNum" sz="quarter" idx="12"/>
          </p:nvPr>
        </p:nvSpPr>
        <p:spPr/>
        <p:txBody>
          <a:bodyPr/>
          <a:lstStyle/>
          <a:p>
            <a:fld id="{CBBED5BB-D716-45F9-9F4F-70DFD74EEF08}" type="slidenum">
              <a:rPr lang="de-DE" smtClean="0"/>
              <a:t>‹Nr.›</a:t>
            </a:fld>
            <a:endParaRPr lang="de-DE"/>
          </a:p>
        </p:txBody>
      </p:sp>
    </p:spTree>
    <p:extLst>
      <p:ext uri="{BB962C8B-B14F-4D97-AF65-F5344CB8AC3E}">
        <p14:creationId xmlns:p14="http://schemas.microsoft.com/office/powerpoint/2010/main" val="15593264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ext zweispalti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B15478F-B967-3139-E427-AF9BE630C0EC}"/>
              </a:ext>
            </a:extLst>
          </p:cNvPr>
          <p:cNvSpPr>
            <a:spLocks noGrp="1"/>
          </p:cNvSpPr>
          <p:nvPr>
            <p:ph type="title"/>
          </p:nvPr>
        </p:nvSpPr>
        <p:spPr/>
        <p:txBody>
          <a:bodyPr/>
          <a:lstStyle/>
          <a:p>
            <a:r>
              <a:rPr lang="de-DE"/>
              <a:t>Titelmasterformat durch Klicken bearbeiten</a:t>
            </a:r>
          </a:p>
        </p:txBody>
      </p:sp>
      <p:sp>
        <p:nvSpPr>
          <p:cNvPr id="8" name="Datumsplatzhalter 7">
            <a:extLst>
              <a:ext uri="{FF2B5EF4-FFF2-40B4-BE49-F238E27FC236}">
                <a16:creationId xmlns:a16="http://schemas.microsoft.com/office/drawing/2014/main" id="{A8C80D60-F0DD-3ACE-3664-35CD746A3338}"/>
              </a:ext>
            </a:extLst>
          </p:cNvPr>
          <p:cNvSpPr>
            <a:spLocks noGrp="1"/>
          </p:cNvSpPr>
          <p:nvPr>
            <p:ph type="dt" sz="half" idx="10"/>
          </p:nvPr>
        </p:nvSpPr>
        <p:spPr/>
        <p:txBody>
          <a:bodyPr/>
          <a:lstStyle/>
          <a:p>
            <a:fld id="{C69CD581-90FC-4F03-AB5F-9ED207ACDE35}" type="datetime1">
              <a:rPr lang="de-DE" smtClean="0"/>
              <a:t>02.11.2025</a:t>
            </a:fld>
            <a:endParaRPr lang="de-DE" dirty="0"/>
          </a:p>
        </p:txBody>
      </p:sp>
      <p:sp>
        <p:nvSpPr>
          <p:cNvPr id="9" name="Fußzeilenplatzhalter 8">
            <a:extLst>
              <a:ext uri="{FF2B5EF4-FFF2-40B4-BE49-F238E27FC236}">
                <a16:creationId xmlns:a16="http://schemas.microsoft.com/office/drawing/2014/main" id="{187699E5-391A-EBED-6876-81C679E274C6}"/>
              </a:ext>
            </a:extLst>
          </p:cNvPr>
          <p:cNvSpPr>
            <a:spLocks noGrp="1"/>
          </p:cNvSpPr>
          <p:nvPr>
            <p:ph type="ftr" sz="quarter" idx="11"/>
          </p:nvPr>
        </p:nvSpPr>
        <p:spPr/>
        <p:txBody>
          <a:bodyPr/>
          <a:lstStyle/>
          <a:p>
            <a:endParaRPr lang="de-DE" dirty="0"/>
          </a:p>
        </p:txBody>
      </p:sp>
      <p:sp>
        <p:nvSpPr>
          <p:cNvPr id="10" name="Foliennummernplatzhalter 9">
            <a:extLst>
              <a:ext uri="{FF2B5EF4-FFF2-40B4-BE49-F238E27FC236}">
                <a16:creationId xmlns:a16="http://schemas.microsoft.com/office/drawing/2014/main" id="{44728AAD-484A-A445-FF06-D5516CC182F8}"/>
              </a:ext>
            </a:extLst>
          </p:cNvPr>
          <p:cNvSpPr>
            <a:spLocks noGrp="1"/>
          </p:cNvSpPr>
          <p:nvPr>
            <p:ph type="sldNum" sz="quarter" idx="12"/>
          </p:nvPr>
        </p:nvSpPr>
        <p:spPr/>
        <p:txBody>
          <a:bodyPr/>
          <a:lstStyle/>
          <a:p>
            <a:fld id="{C2571F0E-BA57-4409-A3A5-945CC828A36E}" type="slidenum">
              <a:rPr lang="de-DE" smtClean="0"/>
              <a:pPr/>
              <a:t>‹Nr.›</a:t>
            </a:fld>
            <a:endParaRPr lang="de-DE" dirty="0"/>
          </a:p>
        </p:txBody>
      </p:sp>
      <p:sp>
        <p:nvSpPr>
          <p:cNvPr id="6" name="Textplatzhalter 5">
            <a:extLst>
              <a:ext uri="{FF2B5EF4-FFF2-40B4-BE49-F238E27FC236}">
                <a16:creationId xmlns:a16="http://schemas.microsoft.com/office/drawing/2014/main" id="{ACF61B28-96F4-956D-110E-D70D7542BB92}"/>
              </a:ext>
            </a:extLst>
          </p:cNvPr>
          <p:cNvSpPr>
            <a:spLocks noGrp="1"/>
          </p:cNvSpPr>
          <p:nvPr>
            <p:ph type="body" sz="quarter" idx="13"/>
          </p:nvPr>
        </p:nvSpPr>
        <p:spPr>
          <a:xfrm>
            <a:off x="442912" y="1881188"/>
            <a:ext cx="5400000" cy="4319587"/>
          </a:xfrm>
        </p:spPr>
        <p:txBody>
          <a:bodyPr/>
          <a:lstStyle>
            <a:lvl1pPr marL="216000">
              <a:defRPr/>
            </a:lvl1p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7" name="Textplatzhalter 5">
            <a:extLst>
              <a:ext uri="{FF2B5EF4-FFF2-40B4-BE49-F238E27FC236}">
                <a16:creationId xmlns:a16="http://schemas.microsoft.com/office/drawing/2014/main" id="{92B357CC-9A14-1036-8164-DB548FF83421}"/>
              </a:ext>
            </a:extLst>
          </p:cNvPr>
          <p:cNvSpPr>
            <a:spLocks noGrp="1"/>
          </p:cNvSpPr>
          <p:nvPr>
            <p:ph type="body" sz="quarter" idx="14"/>
          </p:nvPr>
        </p:nvSpPr>
        <p:spPr>
          <a:xfrm>
            <a:off x="6384013" y="1881189"/>
            <a:ext cx="5400000" cy="4319586"/>
          </a:xfrm>
        </p:spPr>
        <p:txBody>
          <a:bodyPr/>
          <a:lstStyle>
            <a:lvl1pPr marL="216000">
              <a:defRPr/>
            </a:lvl1p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de-DE" dirty="0"/>
          </a:p>
        </p:txBody>
      </p:sp>
    </p:spTree>
    <p:extLst>
      <p:ext uri="{BB962C8B-B14F-4D97-AF65-F5344CB8AC3E}">
        <p14:creationId xmlns:p14="http://schemas.microsoft.com/office/powerpoint/2010/main" val="141767417"/>
      </p:ext>
    </p:extLst>
  </p:cSld>
  <p:clrMapOvr>
    <a:masterClrMapping/>
  </p:clrMapOvr>
  <p:extLst mod="1">
    <p:ext uri="{DCECCB84-F9BA-43D5-87BE-67443E8EF086}">
      <p15:sldGuideLst xmlns:p15="http://schemas.microsoft.com/office/powerpoint/2012/main">
        <p15:guide id="1" pos="4021">
          <p15:clr>
            <a:srgbClr val="FBAE40"/>
          </p15:clr>
        </p15:guide>
        <p15:guide id="4" orient="horz" pos="1185">
          <p15:clr>
            <a:srgbClr val="FBAE40"/>
          </p15:clr>
        </p15:guide>
        <p15:guide id="5" pos="3681">
          <p15:clr>
            <a:srgbClr val="FBAE40"/>
          </p15:clr>
        </p15:guide>
        <p15:guide id="6" pos="279">
          <p15:clr>
            <a:srgbClr val="FBAE40"/>
          </p15:clr>
        </p15:guide>
        <p15:guide id="7" pos="7423">
          <p15:clr>
            <a:srgbClr val="FBAE40"/>
          </p15:clr>
        </p15:guide>
        <p15:guide id="8" orient="horz" pos="1071">
          <p15:clr>
            <a:srgbClr val="FBAE40"/>
          </p15:clr>
        </p15:guide>
        <p15:guide id="9" orient="horz" pos="232">
          <p15:clr>
            <a:srgbClr val="FBAE40"/>
          </p15:clr>
        </p15:guide>
        <p15:guide id="10" orient="horz" pos="3906">
          <p15:clr>
            <a:srgbClr val="FBAE40"/>
          </p15:clr>
        </p15:guide>
      </p15:sldGuideLst>
    </p:ext>
  </p:extLst>
</p:sldLayout>
</file>

<file path=ppt/slideLayouts/slideLayout80.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fld id="{B5BF4D38-811D-4435-9BF3-BDD4C81B7B7B}" type="datetime1">
              <a:rPr lang="de-DE" smtClean="0"/>
              <a:t>02.11.2025</a:t>
            </a:fld>
            <a:endParaRPr lang="de-DE"/>
          </a:p>
        </p:txBody>
      </p:sp>
      <p:sp>
        <p:nvSpPr>
          <p:cNvPr id="3" name="Fußzeilenplatzhalter 2"/>
          <p:cNvSpPr>
            <a:spLocks noGrp="1"/>
          </p:cNvSpPr>
          <p:nvPr>
            <p:ph type="ftr" sz="quarter" idx="11"/>
          </p:nvPr>
        </p:nvSpPr>
        <p:spPr/>
        <p:txBody>
          <a:bodyPr/>
          <a:lstStyle/>
          <a:p>
            <a:endParaRPr lang="de-DE"/>
          </a:p>
        </p:txBody>
      </p:sp>
      <p:sp>
        <p:nvSpPr>
          <p:cNvPr id="4" name="Foliennummernplatzhalter 3"/>
          <p:cNvSpPr>
            <a:spLocks noGrp="1"/>
          </p:cNvSpPr>
          <p:nvPr>
            <p:ph type="sldNum" sz="quarter" idx="12"/>
          </p:nvPr>
        </p:nvSpPr>
        <p:spPr/>
        <p:txBody>
          <a:bodyPr/>
          <a:lstStyle/>
          <a:p>
            <a:fld id="{CBBED5BB-D716-45F9-9F4F-70DFD74EEF08}" type="slidenum">
              <a:rPr lang="de-DE" smtClean="0"/>
              <a:t>‹Nr.›</a:t>
            </a:fld>
            <a:endParaRPr lang="de-DE"/>
          </a:p>
        </p:txBody>
      </p:sp>
    </p:spTree>
    <p:extLst>
      <p:ext uri="{BB962C8B-B14F-4D97-AF65-F5344CB8AC3E}">
        <p14:creationId xmlns:p14="http://schemas.microsoft.com/office/powerpoint/2010/main" val="3336078123"/>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de-DE"/>
              <a:t>Titelmasterformat durch Klicken bearbeiten</a:t>
            </a:r>
          </a:p>
        </p:txBody>
      </p:sp>
      <p:sp>
        <p:nvSpPr>
          <p:cNvPr id="3" name="Inhaltsplatzhalt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Textmasterformat bearbeiten</a:t>
            </a:r>
          </a:p>
        </p:txBody>
      </p:sp>
      <p:sp>
        <p:nvSpPr>
          <p:cNvPr id="5" name="Datumsplatzhalter 4"/>
          <p:cNvSpPr>
            <a:spLocks noGrp="1"/>
          </p:cNvSpPr>
          <p:nvPr>
            <p:ph type="dt" sz="half" idx="10"/>
          </p:nvPr>
        </p:nvSpPr>
        <p:spPr/>
        <p:txBody>
          <a:bodyPr/>
          <a:lstStyle/>
          <a:p>
            <a:fld id="{031CDB31-AF72-42B3-8D08-6A715A5E1E5D}" type="datetime1">
              <a:rPr lang="de-DE" smtClean="0"/>
              <a:t>02.11.2025</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CBBED5BB-D716-45F9-9F4F-70DFD74EEF08}" type="slidenum">
              <a:rPr lang="de-DE" smtClean="0"/>
              <a:t>‹Nr.›</a:t>
            </a:fld>
            <a:endParaRPr lang="de-DE"/>
          </a:p>
        </p:txBody>
      </p:sp>
    </p:spTree>
    <p:extLst>
      <p:ext uri="{BB962C8B-B14F-4D97-AF65-F5344CB8AC3E}">
        <p14:creationId xmlns:p14="http://schemas.microsoft.com/office/powerpoint/2010/main" val="3843516797"/>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de-DE"/>
              <a:t>Titelmasterformat durch Klicken bearbeiten</a:t>
            </a:r>
          </a:p>
        </p:txBody>
      </p:sp>
      <p:sp>
        <p:nvSpPr>
          <p:cNvPr id="3" name="Bildplatzhalt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Textmasterformat bearbeiten</a:t>
            </a:r>
          </a:p>
        </p:txBody>
      </p:sp>
      <p:sp>
        <p:nvSpPr>
          <p:cNvPr id="5" name="Datumsplatzhalter 4"/>
          <p:cNvSpPr>
            <a:spLocks noGrp="1"/>
          </p:cNvSpPr>
          <p:nvPr>
            <p:ph type="dt" sz="half" idx="10"/>
          </p:nvPr>
        </p:nvSpPr>
        <p:spPr/>
        <p:txBody>
          <a:bodyPr/>
          <a:lstStyle/>
          <a:p>
            <a:fld id="{259F1EC8-EFE2-4D98-B605-3F053FD18886}" type="datetime1">
              <a:rPr lang="de-DE" smtClean="0"/>
              <a:t>02.11.2025</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CBBED5BB-D716-45F9-9F4F-70DFD74EEF08}" type="slidenum">
              <a:rPr lang="de-DE" smtClean="0"/>
              <a:t>‹Nr.›</a:t>
            </a:fld>
            <a:endParaRPr lang="de-DE"/>
          </a:p>
        </p:txBody>
      </p:sp>
    </p:spTree>
    <p:extLst>
      <p:ext uri="{BB962C8B-B14F-4D97-AF65-F5344CB8AC3E}">
        <p14:creationId xmlns:p14="http://schemas.microsoft.com/office/powerpoint/2010/main" val="3383517326"/>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Vertikaler Textplatzhalter 2"/>
          <p:cNvSpPr>
            <a:spLocks noGrp="1"/>
          </p:cNvSpPr>
          <p:nvPr>
            <p:ph type="body" orient="vert" idx="1"/>
          </p:nvPr>
        </p:nvSpPr>
        <p:spPr/>
        <p:txBody>
          <a:bodyPr vert="eaVert"/>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p>
            <a:fld id="{063A92C3-C0F6-4D7F-9722-03792B4DB530}" type="datetime1">
              <a:rPr lang="de-DE" smtClean="0"/>
              <a:t>02.11.2025</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CBBED5BB-D716-45F9-9F4F-70DFD74EEF08}" type="slidenum">
              <a:rPr lang="de-DE" smtClean="0"/>
              <a:t>‹Nr.›</a:t>
            </a:fld>
            <a:endParaRPr lang="de-DE"/>
          </a:p>
        </p:txBody>
      </p:sp>
    </p:spTree>
    <p:extLst>
      <p:ext uri="{BB962C8B-B14F-4D97-AF65-F5344CB8AC3E}">
        <p14:creationId xmlns:p14="http://schemas.microsoft.com/office/powerpoint/2010/main" val="1830357527"/>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8724900" y="365125"/>
            <a:ext cx="2628900" cy="5811838"/>
          </a:xfrm>
        </p:spPr>
        <p:txBody>
          <a:bodyPr vert="eaVert"/>
          <a:lstStyle/>
          <a:p>
            <a:r>
              <a:rPr lang="de-DE"/>
              <a:t>Titelmasterformat durch Klicken bearbeiten</a:t>
            </a:r>
          </a:p>
        </p:txBody>
      </p:sp>
      <p:sp>
        <p:nvSpPr>
          <p:cNvPr id="3" name="Vertikaler Textplatzhalter 2"/>
          <p:cNvSpPr>
            <a:spLocks noGrp="1"/>
          </p:cNvSpPr>
          <p:nvPr>
            <p:ph type="body" orient="vert" idx="1"/>
          </p:nvPr>
        </p:nvSpPr>
        <p:spPr>
          <a:xfrm>
            <a:off x="838200" y="365125"/>
            <a:ext cx="7734300" cy="5811838"/>
          </a:xfrm>
        </p:spPr>
        <p:txBody>
          <a:bodyPr vert="eaVert"/>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p>
            <a:fld id="{7C8F9772-966F-4472-96BE-95CE5D3C35C6}" type="datetime1">
              <a:rPr lang="de-DE" smtClean="0"/>
              <a:t>02.11.2025</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CBBED5BB-D716-45F9-9F4F-70DFD74EEF08}" type="slidenum">
              <a:rPr lang="de-DE" smtClean="0"/>
              <a:t>‹Nr.›</a:t>
            </a:fld>
            <a:endParaRPr lang="de-DE"/>
          </a:p>
        </p:txBody>
      </p:sp>
    </p:spTree>
    <p:extLst>
      <p:ext uri="{BB962C8B-B14F-4D97-AF65-F5344CB8AC3E}">
        <p14:creationId xmlns:p14="http://schemas.microsoft.com/office/powerpoint/2010/main" val="2392934350"/>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Only">
  <p:cSld name="Inhalt">
    <p:spTree>
      <p:nvGrpSpPr>
        <p:cNvPr id="1" name=""/>
        <p:cNvGrpSpPr/>
        <p:nvPr/>
      </p:nvGrpSpPr>
      <p:grpSpPr>
        <a:xfrm>
          <a:off x="0" y="0"/>
          <a:ext cx="0" cy="0"/>
          <a:chOff x="0" y="0"/>
          <a:chExt cx="0" cy="0"/>
        </a:xfrm>
      </p:grpSpPr>
      <p:sp>
        <p:nvSpPr>
          <p:cNvPr id="2" name="Inhaltsplatzhalter 1"/>
          <p:cNvSpPr>
            <a:spLocks noGrp="1"/>
          </p:cNvSpPr>
          <p:nvPr>
            <p:ph/>
          </p:nvPr>
        </p:nvSpPr>
        <p:spPr>
          <a:xfrm>
            <a:off x="609600" y="274639"/>
            <a:ext cx="10972800" cy="5851525"/>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3" name="Datumsplatzhalter 2"/>
          <p:cNvSpPr>
            <a:spLocks noGrp="1"/>
          </p:cNvSpPr>
          <p:nvPr>
            <p:ph type="dt" sz="half" idx="10"/>
          </p:nvPr>
        </p:nvSpPr>
        <p:spPr>
          <a:xfrm>
            <a:off x="609600" y="6245225"/>
            <a:ext cx="2844800" cy="476250"/>
          </a:xfrm>
        </p:spPr>
        <p:txBody>
          <a:bodyPr/>
          <a:lstStyle>
            <a:lvl1pPr>
              <a:defRPr/>
            </a:lvl1pPr>
          </a:lstStyle>
          <a:p>
            <a:fld id="{A7522D94-D39C-4AD5-9213-7C8C7B4A3763}" type="datetime1">
              <a:rPr lang="de-DE" altLang="de-DE" smtClean="0"/>
              <a:t>02.11.2025</a:t>
            </a:fld>
            <a:endParaRPr lang="en-US" altLang="de-DE"/>
          </a:p>
        </p:txBody>
      </p:sp>
      <p:sp>
        <p:nvSpPr>
          <p:cNvPr id="4" name="Fußzeilenplatzhalter 3"/>
          <p:cNvSpPr>
            <a:spLocks noGrp="1"/>
          </p:cNvSpPr>
          <p:nvPr>
            <p:ph type="ftr" sz="quarter" idx="11"/>
          </p:nvPr>
        </p:nvSpPr>
        <p:spPr>
          <a:xfrm>
            <a:off x="4165600" y="6245225"/>
            <a:ext cx="3860800" cy="476250"/>
          </a:xfrm>
        </p:spPr>
        <p:txBody>
          <a:bodyPr/>
          <a:lstStyle>
            <a:lvl1pPr>
              <a:defRPr/>
            </a:lvl1pPr>
          </a:lstStyle>
          <a:p>
            <a:endParaRPr lang="en-US" altLang="de-DE"/>
          </a:p>
        </p:txBody>
      </p:sp>
      <p:sp>
        <p:nvSpPr>
          <p:cNvPr id="5" name="Foliennummernplatzhalter 4"/>
          <p:cNvSpPr>
            <a:spLocks noGrp="1"/>
          </p:cNvSpPr>
          <p:nvPr>
            <p:ph type="sldNum" sz="quarter" idx="12"/>
          </p:nvPr>
        </p:nvSpPr>
        <p:spPr>
          <a:xfrm>
            <a:off x="8737600" y="6245225"/>
            <a:ext cx="2844800" cy="476250"/>
          </a:xfrm>
        </p:spPr>
        <p:txBody>
          <a:bodyPr/>
          <a:lstStyle>
            <a:lvl1pPr>
              <a:defRPr/>
            </a:lvl1pPr>
          </a:lstStyle>
          <a:p>
            <a:fld id="{D4947304-50FA-466C-B40C-959B14893E69}" type="slidenum">
              <a:rPr lang="en-US" altLang="de-DE"/>
              <a:pPr/>
              <a:t>‹Nr.›</a:t>
            </a:fld>
            <a:endParaRPr lang="en-US" altLang="de-DE"/>
          </a:p>
        </p:txBody>
      </p:sp>
    </p:spTree>
    <p:extLst>
      <p:ext uri="{BB962C8B-B14F-4D97-AF65-F5344CB8AC3E}">
        <p14:creationId xmlns:p14="http://schemas.microsoft.com/office/powerpoint/2010/main" val="2170880165"/>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1524000" y="1122363"/>
            <a:ext cx="9144000" cy="2387600"/>
          </a:xfrm>
        </p:spPr>
        <p:txBody>
          <a:bodyPr anchor="b"/>
          <a:lstStyle>
            <a:lvl1pPr algn="ctr">
              <a:defRPr sz="6000"/>
            </a:lvl1pPr>
          </a:lstStyle>
          <a:p>
            <a:r>
              <a:rPr lang="de-DE"/>
              <a:t>Titelmasterformat durch Klicken bearbeiten</a:t>
            </a:r>
          </a:p>
        </p:txBody>
      </p:sp>
      <p:sp>
        <p:nvSpPr>
          <p:cNvPr id="3" name="Untertitel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Formatvorlage des Untertitelmasters durch Klicken bearbeiten</a:t>
            </a:r>
          </a:p>
        </p:txBody>
      </p:sp>
      <p:sp>
        <p:nvSpPr>
          <p:cNvPr id="4" name="Datumsplatzhalter 3"/>
          <p:cNvSpPr>
            <a:spLocks noGrp="1"/>
          </p:cNvSpPr>
          <p:nvPr>
            <p:ph type="dt" sz="half" idx="10"/>
          </p:nvPr>
        </p:nvSpPr>
        <p:spPr/>
        <p:txBody>
          <a:bodyPr/>
          <a:lstStyle/>
          <a:p>
            <a:fld id="{5F164D6F-F864-4CC2-881B-FA21E22637EE}" type="datetime1">
              <a:rPr lang="de-DE" smtClean="0"/>
              <a:t>02.11.2025</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CBBED5BB-D716-45F9-9F4F-70DFD74EEF08}" type="slidenum">
              <a:rPr lang="de-DE" smtClean="0"/>
              <a:t>‹Nr.›</a:t>
            </a:fld>
            <a:endParaRPr lang="de-DE"/>
          </a:p>
        </p:txBody>
      </p:sp>
    </p:spTree>
    <p:extLst>
      <p:ext uri="{BB962C8B-B14F-4D97-AF65-F5344CB8AC3E}">
        <p14:creationId xmlns:p14="http://schemas.microsoft.com/office/powerpoint/2010/main" val="2352281830"/>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Inhaltsplatzhalter 2"/>
          <p:cNvSpPr>
            <a:spLocks noGrp="1"/>
          </p:cNvSpPr>
          <p:nvPr>
            <p:ph idx="1"/>
          </p:nvPr>
        </p:nvSpPr>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p>
            <a:fld id="{6E93AAF7-D6A4-46A9-B432-DBA53FDE4553}" type="datetime1">
              <a:rPr lang="de-DE" smtClean="0"/>
              <a:t>02.11.2025</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CBBED5BB-D716-45F9-9F4F-70DFD74EEF08}" type="slidenum">
              <a:rPr lang="de-DE" smtClean="0"/>
              <a:t>‹Nr.›</a:t>
            </a:fld>
            <a:endParaRPr lang="de-DE"/>
          </a:p>
        </p:txBody>
      </p:sp>
    </p:spTree>
    <p:extLst>
      <p:ext uri="{BB962C8B-B14F-4D97-AF65-F5344CB8AC3E}">
        <p14:creationId xmlns:p14="http://schemas.microsoft.com/office/powerpoint/2010/main" val="3132140983"/>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1850" y="1709738"/>
            <a:ext cx="10515600" cy="2852737"/>
          </a:xfrm>
        </p:spPr>
        <p:txBody>
          <a:bodyPr anchor="b"/>
          <a:lstStyle>
            <a:lvl1pPr>
              <a:defRPr sz="6000"/>
            </a:lvl1pPr>
          </a:lstStyle>
          <a:p>
            <a:r>
              <a:rPr lang="de-DE"/>
              <a:t>Titelmasterformat durch Klicken bearbeiten</a:t>
            </a:r>
          </a:p>
        </p:txBody>
      </p:sp>
      <p:sp>
        <p:nvSpPr>
          <p:cNvPr id="3" name="Textplatzhalt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Textmasterformat bearbeiten</a:t>
            </a:r>
          </a:p>
        </p:txBody>
      </p:sp>
      <p:sp>
        <p:nvSpPr>
          <p:cNvPr id="4" name="Datumsplatzhalter 3"/>
          <p:cNvSpPr>
            <a:spLocks noGrp="1"/>
          </p:cNvSpPr>
          <p:nvPr>
            <p:ph type="dt" sz="half" idx="10"/>
          </p:nvPr>
        </p:nvSpPr>
        <p:spPr/>
        <p:txBody>
          <a:bodyPr/>
          <a:lstStyle/>
          <a:p>
            <a:fld id="{CA46CB89-C007-435D-A0E1-DFFA7376392A}" type="datetime1">
              <a:rPr lang="de-DE" smtClean="0"/>
              <a:t>02.11.2025</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CBBED5BB-D716-45F9-9F4F-70DFD74EEF08}" type="slidenum">
              <a:rPr lang="de-DE" smtClean="0"/>
              <a:t>‹Nr.›</a:t>
            </a:fld>
            <a:endParaRPr lang="de-DE"/>
          </a:p>
        </p:txBody>
      </p:sp>
    </p:spTree>
    <p:extLst>
      <p:ext uri="{BB962C8B-B14F-4D97-AF65-F5344CB8AC3E}">
        <p14:creationId xmlns:p14="http://schemas.microsoft.com/office/powerpoint/2010/main" val="2758712174"/>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Inhaltsplatzhalter 2"/>
          <p:cNvSpPr>
            <a:spLocks noGrp="1"/>
          </p:cNvSpPr>
          <p:nvPr>
            <p:ph sz="half" idx="1"/>
          </p:nvPr>
        </p:nvSpPr>
        <p:spPr>
          <a:xfrm>
            <a:off x="838200" y="1825625"/>
            <a:ext cx="5181600" cy="4351338"/>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p:cNvSpPr>
            <a:spLocks noGrp="1"/>
          </p:cNvSpPr>
          <p:nvPr>
            <p:ph sz="half" idx="2"/>
          </p:nvPr>
        </p:nvSpPr>
        <p:spPr>
          <a:xfrm>
            <a:off x="6172200" y="1825625"/>
            <a:ext cx="5181600" cy="4351338"/>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p:cNvSpPr>
            <a:spLocks noGrp="1"/>
          </p:cNvSpPr>
          <p:nvPr>
            <p:ph type="dt" sz="half" idx="10"/>
          </p:nvPr>
        </p:nvSpPr>
        <p:spPr/>
        <p:txBody>
          <a:bodyPr/>
          <a:lstStyle/>
          <a:p>
            <a:fld id="{1AE28B4A-1C65-45FF-91EE-4A198D2C3413}" type="datetime1">
              <a:rPr lang="de-DE" smtClean="0"/>
              <a:t>02.11.2025</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CBBED5BB-D716-45F9-9F4F-70DFD74EEF08}" type="slidenum">
              <a:rPr lang="de-DE" smtClean="0"/>
              <a:t>‹Nr.›</a:t>
            </a:fld>
            <a:endParaRPr lang="de-DE"/>
          </a:p>
        </p:txBody>
      </p:sp>
    </p:spTree>
    <p:extLst>
      <p:ext uri="{BB962C8B-B14F-4D97-AF65-F5344CB8AC3E}">
        <p14:creationId xmlns:p14="http://schemas.microsoft.com/office/powerpoint/2010/main" val="2777969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ext zweispaltig mit Überschriften">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3F4A7C4-025F-8CB7-8150-07678C965CB8}"/>
              </a:ext>
            </a:extLst>
          </p:cNvPr>
          <p:cNvSpPr>
            <a:spLocks noGrp="1"/>
          </p:cNvSpPr>
          <p:nvPr>
            <p:ph type="title"/>
          </p:nvPr>
        </p:nvSpPr>
        <p:spPr>
          <a:xfrm>
            <a:off x="442914" y="365125"/>
            <a:ext cx="11341100" cy="1325563"/>
          </a:xfrm>
        </p:spPr>
        <p:txBody>
          <a:bodyPr/>
          <a:lstStyle/>
          <a:p>
            <a:r>
              <a:rPr lang="de-DE"/>
              <a:t>Titelmasterformat durch Klicken bearbeiten</a:t>
            </a:r>
            <a:endParaRPr lang="de-DE" dirty="0"/>
          </a:p>
        </p:txBody>
      </p:sp>
      <p:sp>
        <p:nvSpPr>
          <p:cNvPr id="3" name="Textplatzhalter 2">
            <a:extLst>
              <a:ext uri="{FF2B5EF4-FFF2-40B4-BE49-F238E27FC236}">
                <a16:creationId xmlns:a16="http://schemas.microsoft.com/office/drawing/2014/main" id="{2C97C0F3-9E07-288D-D732-8748F4B6257F}"/>
              </a:ext>
            </a:extLst>
          </p:cNvPr>
          <p:cNvSpPr>
            <a:spLocks noGrp="1"/>
          </p:cNvSpPr>
          <p:nvPr>
            <p:ph type="body" idx="1"/>
          </p:nvPr>
        </p:nvSpPr>
        <p:spPr>
          <a:xfrm>
            <a:off x="442912" y="1881188"/>
            <a:ext cx="5400675" cy="647700"/>
          </a:xfrm>
        </p:spPr>
        <p:txBody>
          <a:bodyPr anchor="t" anchorCtr="0"/>
          <a:lstStyle>
            <a:lvl1pPr marL="0" indent="0">
              <a:buNone/>
              <a:defRPr sz="1800" b="1">
                <a:solidFill>
                  <a:schemeClr val="accent1"/>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Formatvorlagen des Textmasters bearbeiten</a:t>
            </a:r>
          </a:p>
        </p:txBody>
      </p:sp>
      <p:sp>
        <p:nvSpPr>
          <p:cNvPr id="5" name="Textplatzhalter 4">
            <a:extLst>
              <a:ext uri="{FF2B5EF4-FFF2-40B4-BE49-F238E27FC236}">
                <a16:creationId xmlns:a16="http://schemas.microsoft.com/office/drawing/2014/main" id="{42A95515-7113-4A8A-DBB8-3B5D0E9D3DFB}"/>
              </a:ext>
            </a:extLst>
          </p:cNvPr>
          <p:cNvSpPr>
            <a:spLocks noGrp="1"/>
          </p:cNvSpPr>
          <p:nvPr>
            <p:ph type="body" sz="quarter" idx="3"/>
          </p:nvPr>
        </p:nvSpPr>
        <p:spPr>
          <a:xfrm>
            <a:off x="6383338" y="1881188"/>
            <a:ext cx="5400975" cy="647700"/>
          </a:xfrm>
        </p:spPr>
        <p:txBody>
          <a:bodyPr anchor="t" anchorCtr="0"/>
          <a:lstStyle>
            <a:lvl1pPr marL="0" indent="0">
              <a:buNone/>
              <a:defRPr sz="1800" b="1">
                <a:solidFill>
                  <a:schemeClr val="accent1"/>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Formatvorlagen des Textmasters bearbeiten</a:t>
            </a:r>
          </a:p>
        </p:txBody>
      </p:sp>
      <p:sp>
        <p:nvSpPr>
          <p:cNvPr id="10" name="Datumsplatzhalter 9">
            <a:extLst>
              <a:ext uri="{FF2B5EF4-FFF2-40B4-BE49-F238E27FC236}">
                <a16:creationId xmlns:a16="http://schemas.microsoft.com/office/drawing/2014/main" id="{1A9D2A0A-3FAF-C915-DBA8-85CB745E1830}"/>
              </a:ext>
            </a:extLst>
          </p:cNvPr>
          <p:cNvSpPr>
            <a:spLocks noGrp="1"/>
          </p:cNvSpPr>
          <p:nvPr>
            <p:ph type="dt" sz="half" idx="10"/>
          </p:nvPr>
        </p:nvSpPr>
        <p:spPr/>
        <p:txBody>
          <a:bodyPr/>
          <a:lstStyle/>
          <a:p>
            <a:fld id="{23EE91A2-EB85-478F-903F-1C79070B2965}" type="datetime1">
              <a:rPr lang="de-DE" smtClean="0"/>
              <a:t>02.11.2025</a:t>
            </a:fld>
            <a:endParaRPr lang="de-DE" dirty="0"/>
          </a:p>
        </p:txBody>
      </p:sp>
      <p:sp>
        <p:nvSpPr>
          <p:cNvPr id="11" name="Fußzeilenplatzhalter 10">
            <a:extLst>
              <a:ext uri="{FF2B5EF4-FFF2-40B4-BE49-F238E27FC236}">
                <a16:creationId xmlns:a16="http://schemas.microsoft.com/office/drawing/2014/main" id="{5E0BC3A5-4C44-AD2E-7EA1-764592E8DF00}"/>
              </a:ext>
            </a:extLst>
          </p:cNvPr>
          <p:cNvSpPr>
            <a:spLocks noGrp="1"/>
          </p:cNvSpPr>
          <p:nvPr>
            <p:ph type="ftr" sz="quarter" idx="11"/>
          </p:nvPr>
        </p:nvSpPr>
        <p:spPr/>
        <p:txBody>
          <a:bodyPr/>
          <a:lstStyle/>
          <a:p>
            <a:endParaRPr lang="de-DE" dirty="0"/>
          </a:p>
        </p:txBody>
      </p:sp>
      <p:sp>
        <p:nvSpPr>
          <p:cNvPr id="12" name="Foliennummernplatzhalter 11">
            <a:extLst>
              <a:ext uri="{FF2B5EF4-FFF2-40B4-BE49-F238E27FC236}">
                <a16:creationId xmlns:a16="http://schemas.microsoft.com/office/drawing/2014/main" id="{016071D5-87AC-52B7-7B68-30FBE98B8E9A}"/>
              </a:ext>
            </a:extLst>
          </p:cNvPr>
          <p:cNvSpPr>
            <a:spLocks noGrp="1"/>
          </p:cNvSpPr>
          <p:nvPr>
            <p:ph type="sldNum" sz="quarter" idx="12"/>
          </p:nvPr>
        </p:nvSpPr>
        <p:spPr/>
        <p:txBody>
          <a:bodyPr/>
          <a:lstStyle/>
          <a:p>
            <a:fld id="{C2571F0E-BA57-4409-A3A5-945CC828A36E}" type="slidenum">
              <a:rPr lang="de-DE" smtClean="0"/>
              <a:pPr/>
              <a:t>‹Nr.›</a:t>
            </a:fld>
            <a:endParaRPr lang="de-DE" dirty="0"/>
          </a:p>
        </p:txBody>
      </p:sp>
      <p:sp>
        <p:nvSpPr>
          <p:cNvPr id="7" name="Textplatzhalter 5">
            <a:extLst>
              <a:ext uri="{FF2B5EF4-FFF2-40B4-BE49-F238E27FC236}">
                <a16:creationId xmlns:a16="http://schemas.microsoft.com/office/drawing/2014/main" id="{50BAB8F2-A7BB-5C78-DC67-56B395ED6852}"/>
              </a:ext>
            </a:extLst>
          </p:cNvPr>
          <p:cNvSpPr>
            <a:spLocks noGrp="1"/>
          </p:cNvSpPr>
          <p:nvPr>
            <p:ph type="body" sz="quarter" idx="13"/>
          </p:nvPr>
        </p:nvSpPr>
        <p:spPr>
          <a:xfrm>
            <a:off x="442912" y="2528888"/>
            <a:ext cx="5400000" cy="3671886"/>
          </a:xfrm>
        </p:spPr>
        <p:txBody>
          <a:bodyPr/>
          <a:lstStyle>
            <a:lvl1pPr marL="216000">
              <a:defRPr/>
            </a:lvl1p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8" name="Textplatzhalter 5">
            <a:extLst>
              <a:ext uri="{FF2B5EF4-FFF2-40B4-BE49-F238E27FC236}">
                <a16:creationId xmlns:a16="http://schemas.microsoft.com/office/drawing/2014/main" id="{2A0034E0-4B18-95C8-1C2F-94E89090437C}"/>
              </a:ext>
            </a:extLst>
          </p:cNvPr>
          <p:cNvSpPr>
            <a:spLocks noGrp="1"/>
          </p:cNvSpPr>
          <p:nvPr>
            <p:ph type="body" sz="quarter" idx="14"/>
          </p:nvPr>
        </p:nvSpPr>
        <p:spPr>
          <a:xfrm>
            <a:off x="6383338" y="2528888"/>
            <a:ext cx="5400000" cy="3672000"/>
          </a:xfrm>
        </p:spPr>
        <p:txBody>
          <a:bodyPr/>
          <a:lstStyle>
            <a:lvl1pPr marL="216000">
              <a:defRPr/>
            </a:lvl1p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de-DE" dirty="0"/>
          </a:p>
        </p:txBody>
      </p:sp>
    </p:spTree>
    <p:extLst>
      <p:ext uri="{BB962C8B-B14F-4D97-AF65-F5344CB8AC3E}">
        <p14:creationId xmlns:p14="http://schemas.microsoft.com/office/powerpoint/2010/main" val="2915785146"/>
      </p:ext>
    </p:extLst>
  </p:cSld>
  <p:clrMapOvr>
    <a:masterClrMapping/>
  </p:clrMapOvr>
  <p:extLst mod="1">
    <p:ext uri="{DCECCB84-F9BA-43D5-87BE-67443E8EF086}">
      <p15:sldGuideLst xmlns:p15="http://schemas.microsoft.com/office/powerpoint/2012/main">
        <p15:guide id="1" pos="3681">
          <p15:clr>
            <a:srgbClr val="FBAE40"/>
          </p15:clr>
        </p15:guide>
        <p15:guide id="4" orient="horz" pos="1185">
          <p15:clr>
            <a:srgbClr val="FBAE40"/>
          </p15:clr>
        </p15:guide>
        <p15:guide id="5" orient="horz" pos="1593">
          <p15:clr>
            <a:srgbClr val="FBAE40"/>
          </p15:clr>
        </p15:guide>
        <p15:guide id="6" pos="4021">
          <p15:clr>
            <a:srgbClr val="FBAE40"/>
          </p15:clr>
        </p15:guide>
        <p15:guide id="7" pos="279">
          <p15:clr>
            <a:srgbClr val="FBAE40"/>
          </p15:clr>
        </p15:guide>
        <p15:guide id="8" pos="7423">
          <p15:clr>
            <a:srgbClr val="FBAE40"/>
          </p15:clr>
        </p15:guide>
        <p15:guide id="9" orient="horz" pos="232">
          <p15:clr>
            <a:srgbClr val="FBAE40"/>
          </p15:clr>
        </p15:guide>
        <p15:guide id="10" orient="horz" pos="1071">
          <p15:clr>
            <a:srgbClr val="FBAE40"/>
          </p15:clr>
        </p15:guide>
        <p15:guide id="11" orient="horz" pos="3906">
          <p15:clr>
            <a:srgbClr val="FBAE40"/>
          </p15:clr>
        </p15:guide>
      </p15:sldGuideLst>
    </p:ext>
  </p:extLst>
</p:sldLayout>
</file>

<file path=ppt/slideLayouts/slideLayout90.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839788" y="365125"/>
            <a:ext cx="10515600" cy="1325563"/>
          </a:xfrm>
        </p:spPr>
        <p:txBody>
          <a:bodyPr/>
          <a:lstStyle/>
          <a:p>
            <a:r>
              <a:rPr lang="de-DE"/>
              <a:t>Titelmasterformat durch Klicken bearbeiten</a:t>
            </a:r>
          </a:p>
        </p:txBody>
      </p:sp>
      <p:sp>
        <p:nvSpPr>
          <p:cNvPr id="3" name="Textplatzhalt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 bearbeiten</a:t>
            </a:r>
          </a:p>
        </p:txBody>
      </p:sp>
      <p:sp>
        <p:nvSpPr>
          <p:cNvPr id="4" name="Inhaltsplatzhalter 3"/>
          <p:cNvSpPr>
            <a:spLocks noGrp="1"/>
          </p:cNvSpPr>
          <p:nvPr>
            <p:ph sz="half" idx="2"/>
          </p:nvPr>
        </p:nvSpPr>
        <p:spPr>
          <a:xfrm>
            <a:off x="839788" y="2505075"/>
            <a:ext cx="5157787" cy="3684588"/>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 bearbeiten</a:t>
            </a:r>
          </a:p>
        </p:txBody>
      </p:sp>
      <p:sp>
        <p:nvSpPr>
          <p:cNvPr id="6" name="Inhaltsplatzhalter 5"/>
          <p:cNvSpPr>
            <a:spLocks noGrp="1"/>
          </p:cNvSpPr>
          <p:nvPr>
            <p:ph sz="quarter" idx="4"/>
          </p:nvPr>
        </p:nvSpPr>
        <p:spPr>
          <a:xfrm>
            <a:off x="6172200" y="2505075"/>
            <a:ext cx="5183188" cy="3684588"/>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p:cNvSpPr>
            <a:spLocks noGrp="1"/>
          </p:cNvSpPr>
          <p:nvPr>
            <p:ph type="dt" sz="half" idx="10"/>
          </p:nvPr>
        </p:nvSpPr>
        <p:spPr/>
        <p:txBody>
          <a:bodyPr/>
          <a:lstStyle/>
          <a:p>
            <a:fld id="{A61BD3BE-2A5C-41B9-8FB3-218C5F74ED2D}" type="datetime1">
              <a:rPr lang="de-DE" smtClean="0"/>
              <a:t>02.11.2025</a:t>
            </a:fld>
            <a:endParaRPr lang="de-DE"/>
          </a:p>
        </p:txBody>
      </p:sp>
      <p:sp>
        <p:nvSpPr>
          <p:cNvPr id="8" name="Fußzeilenplatzhalter 7"/>
          <p:cNvSpPr>
            <a:spLocks noGrp="1"/>
          </p:cNvSpPr>
          <p:nvPr>
            <p:ph type="ftr" sz="quarter" idx="11"/>
          </p:nvPr>
        </p:nvSpPr>
        <p:spPr/>
        <p:txBody>
          <a:bodyPr/>
          <a:lstStyle/>
          <a:p>
            <a:endParaRPr lang="de-DE"/>
          </a:p>
        </p:txBody>
      </p:sp>
      <p:sp>
        <p:nvSpPr>
          <p:cNvPr id="9" name="Foliennummernplatzhalter 8"/>
          <p:cNvSpPr>
            <a:spLocks noGrp="1"/>
          </p:cNvSpPr>
          <p:nvPr>
            <p:ph type="sldNum" sz="quarter" idx="12"/>
          </p:nvPr>
        </p:nvSpPr>
        <p:spPr/>
        <p:txBody>
          <a:bodyPr/>
          <a:lstStyle/>
          <a:p>
            <a:fld id="{CBBED5BB-D716-45F9-9F4F-70DFD74EEF08}" type="slidenum">
              <a:rPr lang="de-DE" smtClean="0"/>
              <a:t>‹Nr.›</a:t>
            </a:fld>
            <a:endParaRPr lang="de-DE"/>
          </a:p>
        </p:txBody>
      </p:sp>
    </p:spTree>
    <p:extLst>
      <p:ext uri="{BB962C8B-B14F-4D97-AF65-F5344CB8AC3E}">
        <p14:creationId xmlns:p14="http://schemas.microsoft.com/office/powerpoint/2010/main" val="1796361970"/>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Datumsplatzhalter 2"/>
          <p:cNvSpPr>
            <a:spLocks noGrp="1"/>
          </p:cNvSpPr>
          <p:nvPr>
            <p:ph type="dt" sz="half" idx="10"/>
          </p:nvPr>
        </p:nvSpPr>
        <p:spPr/>
        <p:txBody>
          <a:bodyPr/>
          <a:lstStyle/>
          <a:p>
            <a:fld id="{0F6E6918-C0E4-4E7A-BBAB-7C90C3918784}" type="datetime1">
              <a:rPr lang="de-DE" smtClean="0"/>
              <a:t>02.11.2025</a:t>
            </a:fld>
            <a:endParaRPr lang="de-DE"/>
          </a:p>
        </p:txBody>
      </p:sp>
      <p:sp>
        <p:nvSpPr>
          <p:cNvPr id="4" name="Fußzeilenplatzhalter 3"/>
          <p:cNvSpPr>
            <a:spLocks noGrp="1"/>
          </p:cNvSpPr>
          <p:nvPr>
            <p:ph type="ftr" sz="quarter" idx="11"/>
          </p:nvPr>
        </p:nvSpPr>
        <p:spPr/>
        <p:txBody>
          <a:bodyPr/>
          <a:lstStyle/>
          <a:p>
            <a:endParaRPr lang="de-DE"/>
          </a:p>
        </p:txBody>
      </p:sp>
      <p:sp>
        <p:nvSpPr>
          <p:cNvPr id="5" name="Foliennummernplatzhalter 4"/>
          <p:cNvSpPr>
            <a:spLocks noGrp="1"/>
          </p:cNvSpPr>
          <p:nvPr>
            <p:ph type="sldNum" sz="quarter" idx="12"/>
          </p:nvPr>
        </p:nvSpPr>
        <p:spPr/>
        <p:txBody>
          <a:bodyPr/>
          <a:lstStyle/>
          <a:p>
            <a:fld id="{CBBED5BB-D716-45F9-9F4F-70DFD74EEF08}" type="slidenum">
              <a:rPr lang="de-DE" smtClean="0"/>
              <a:t>‹Nr.›</a:t>
            </a:fld>
            <a:endParaRPr lang="de-DE"/>
          </a:p>
        </p:txBody>
      </p:sp>
    </p:spTree>
    <p:extLst>
      <p:ext uri="{BB962C8B-B14F-4D97-AF65-F5344CB8AC3E}">
        <p14:creationId xmlns:p14="http://schemas.microsoft.com/office/powerpoint/2010/main" val="1292559817"/>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fld id="{F7CBEB78-CBB1-408B-88A5-9120735CEE65}" type="datetime1">
              <a:rPr lang="de-DE" smtClean="0"/>
              <a:t>02.11.2025</a:t>
            </a:fld>
            <a:endParaRPr lang="de-DE"/>
          </a:p>
        </p:txBody>
      </p:sp>
      <p:sp>
        <p:nvSpPr>
          <p:cNvPr id="3" name="Fußzeilenplatzhalter 2"/>
          <p:cNvSpPr>
            <a:spLocks noGrp="1"/>
          </p:cNvSpPr>
          <p:nvPr>
            <p:ph type="ftr" sz="quarter" idx="11"/>
          </p:nvPr>
        </p:nvSpPr>
        <p:spPr/>
        <p:txBody>
          <a:bodyPr/>
          <a:lstStyle/>
          <a:p>
            <a:endParaRPr lang="de-DE"/>
          </a:p>
        </p:txBody>
      </p:sp>
      <p:sp>
        <p:nvSpPr>
          <p:cNvPr id="4" name="Foliennummernplatzhalter 3"/>
          <p:cNvSpPr>
            <a:spLocks noGrp="1"/>
          </p:cNvSpPr>
          <p:nvPr>
            <p:ph type="sldNum" sz="quarter" idx="12"/>
          </p:nvPr>
        </p:nvSpPr>
        <p:spPr/>
        <p:txBody>
          <a:bodyPr/>
          <a:lstStyle/>
          <a:p>
            <a:fld id="{CBBED5BB-D716-45F9-9F4F-70DFD74EEF08}" type="slidenum">
              <a:rPr lang="de-DE" smtClean="0"/>
              <a:t>‹Nr.›</a:t>
            </a:fld>
            <a:endParaRPr lang="de-DE"/>
          </a:p>
        </p:txBody>
      </p:sp>
    </p:spTree>
    <p:extLst>
      <p:ext uri="{BB962C8B-B14F-4D97-AF65-F5344CB8AC3E}">
        <p14:creationId xmlns:p14="http://schemas.microsoft.com/office/powerpoint/2010/main" val="1371706951"/>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de-DE"/>
              <a:t>Titelmasterformat durch Klicken bearbeiten</a:t>
            </a:r>
          </a:p>
        </p:txBody>
      </p:sp>
      <p:sp>
        <p:nvSpPr>
          <p:cNvPr id="3" name="Inhaltsplatzhalt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Textmasterformat bearbeiten</a:t>
            </a:r>
          </a:p>
        </p:txBody>
      </p:sp>
      <p:sp>
        <p:nvSpPr>
          <p:cNvPr id="5" name="Datumsplatzhalter 4"/>
          <p:cNvSpPr>
            <a:spLocks noGrp="1"/>
          </p:cNvSpPr>
          <p:nvPr>
            <p:ph type="dt" sz="half" idx="10"/>
          </p:nvPr>
        </p:nvSpPr>
        <p:spPr/>
        <p:txBody>
          <a:bodyPr/>
          <a:lstStyle/>
          <a:p>
            <a:fld id="{88ED9DBF-FCCE-422D-8ED2-EADCCC95E467}" type="datetime1">
              <a:rPr lang="de-DE" smtClean="0"/>
              <a:t>02.11.2025</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CBBED5BB-D716-45F9-9F4F-70DFD74EEF08}" type="slidenum">
              <a:rPr lang="de-DE" smtClean="0"/>
              <a:t>‹Nr.›</a:t>
            </a:fld>
            <a:endParaRPr lang="de-DE"/>
          </a:p>
        </p:txBody>
      </p:sp>
    </p:spTree>
    <p:extLst>
      <p:ext uri="{BB962C8B-B14F-4D97-AF65-F5344CB8AC3E}">
        <p14:creationId xmlns:p14="http://schemas.microsoft.com/office/powerpoint/2010/main" val="3506781889"/>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de-DE"/>
              <a:t>Titelmasterformat durch Klicken bearbeiten</a:t>
            </a:r>
          </a:p>
        </p:txBody>
      </p:sp>
      <p:sp>
        <p:nvSpPr>
          <p:cNvPr id="3" name="Bildplatzhalt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Textmasterformat bearbeiten</a:t>
            </a:r>
          </a:p>
        </p:txBody>
      </p:sp>
      <p:sp>
        <p:nvSpPr>
          <p:cNvPr id="5" name="Datumsplatzhalter 4"/>
          <p:cNvSpPr>
            <a:spLocks noGrp="1"/>
          </p:cNvSpPr>
          <p:nvPr>
            <p:ph type="dt" sz="half" idx="10"/>
          </p:nvPr>
        </p:nvSpPr>
        <p:spPr/>
        <p:txBody>
          <a:bodyPr/>
          <a:lstStyle/>
          <a:p>
            <a:fld id="{64E31E06-BD8A-4BB1-989F-7D3B1858B2AD}" type="datetime1">
              <a:rPr lang="de-DE" smtClean="0"/>
              <a:t>02.11.2025</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CBBED5BB-D716-45F9-9F4F-70DFD74EEF08}" type="slidenum">
              <a:rPr lang="de-DE" smtClean="0"/>
              <a:t>‹Nr.›</a:t>
            </a:fld>
            <a:endParaRPr lang="de-DE"/>
          </a:p>
        </p:txBody>
      </p:sp>
    </p:spTree>
    <p:extLst>
      <p:ext uri="{BB962C8B-B14F-4D97-AF65-F5344CB8AC3E}">
        <p14:creationId xmlns:p14="http://schemas.microsoft.com/office/powerpoint/2010/main" val="1856545198"/>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Vertikaler Textplatzhalter 2"/>
          <p:cNvSpPr>
            <a:spLocks noGrp="1"/>
          </p:cNvSpPr>
          <p:nvPr>
            <p:ph type="body" orient="vert" idx="1"/>
          </p:nvPr>
        </p:nvSpPr>
        <p:spPr/>
        <p:txBody>
          <a:bodyPr vert="eaVert"/>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p>
            <a:fld id="{33F02B5A-33EF-4403-90A2-56E626013E14}" type="datetime1">
              <a:rPr lang="de-DE" smtClean="0"/>
              <a:t>02.11.2025</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CBBED5BB-D716-45F9-9F4F-70DFD74EEF08}" type="slidenum">
              <a:rPr lang="de-DE" smtClean="0"/>
              <a:t>‹Nr.›</a:t>
            </a:fld>
            <a:endParaRPr lang="de-DE"/>
          </a:p>
        </p:txBody>
      </p:sp>
    </p:spTree>
    <p:extLst>
      <p:ext uri="{BB962C8B-B14F-4D97-AF65-F5344CB8AC3E}">
        <p14:creationId xmlns:p14="http://schemas.microsoft.com/office/powerpoint/2010/main" val="3371491573"/>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8724900" y="365125"/>
            <a:ext cx="2628900" cy="5811838"/>
          </a:xfrm>
        </p:spPr>
        <p:txBody>
          <a:bodyPr vert="eaVert"/>
          <a:lstStyle/>
          <a:p>
            <a:r>
              <a:rPr lang="de-DE"/>
              <a:t>Titelmasterformat durch Klicken bearbeiten</a:t>
            </a:r>
          </a:p>
        </p:txBody>
      </p:sp>
      <p:sp>
        <p:nvSpPr>
          <p:cNvPr id="3" name="Vertikaler Textplatzhalter 2"/>
          <p:cNvSpPr>
            <a:spLocks noGrp="1"/>
          </p:cNvSpPr>
          <p:nvPr>
            <p:ph type="body" orient="vert" idx="1"/>
          </p:nvPr>
        </p:nvSpPr>
        <p:spPr>
          <a:xfrm>
            <a:off x="838200" y="365125"/>
            <a:ext cx="7734300" cy="5811838"/>
          </a:xfrm>
        </p:spPr>
        <p:txBody>
          <a:bodyPr vert="eaVert"/>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p>
            <a:fld id="{38673E39-A5B7-4D8F-B9E5-233BBA64BF72}" type="datetime1">
              <a:rPr lang="de-DE" smtClean="0"/>
              <a:t>02.11.2025</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CBBED5BB-D716-45F9-9F4F-70DFD74EEF08}" type="slidenum">
              <a:rPr lang="de-DE" smtClean="0"/>
              <a:t>‹Nr.›</a:t>
            </a:fld>
            <a:endParaRPr lang="de-DE"/>
          </a:p>
        </p:txBody>
      </p:sp>
    </p:spTree>
    <p:extLst>
      <p:ext uri="{BB962C8B-B14F-4D97-AF65-F5344CB8AC3E}">
        <p14:creationId xmlns:p14="http://schemas.microsoft.com/office/powerpoint/2010/main" val="2963827889"/>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objOnly">
  <p:cSld name="Inhalt">
    <p:spTree>
      <p:nvGrpSpPr>
        <p:cNvPr id="1" name=""/>
        <p:cNvGrpSpPr/>
        <p:nvPr/>
      </p:nvGrpSpPr>
      <p:grpSpPr>
        <a:xfrm>
          <a:off x="0" y="0"/>
          <a:ext cx="0" cy="0"/>
          <a:chOff x="0" y="0"/>
          <a:chExt cx="0" cy="0"/>
        </a:xfrm>
      </p:grpSpPr>
      <p:sp>
        <p:nvSpPr>
          <p:cNvPr id="2" name="Inhaltsplatzhalter 1"/>
          <p:cNvSpPr>
            <a:spLocks noGrp="1"/>
          </p:cNvSpPr>
          <p:nvPr>
            <p:ph/>
          </p:nvPr>
        </p:nvSpPr>
        <p:spPr>
          <a:xfrm>
            <a:off x="609600" y="274639"/>
            <a:ext cx="10972800" cy="5851525"/>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3" name="Datumsplatzhalter 2"/>
          <p:cNvSpPr>
            <a:spLocks noGrp="1"/>
          </p:cNvSpPr>
          <p:nvPr>
            <p:ph type="dt" sz="half" idx="10"/>
          </p:nvPr>
        </p:nvSpPr>
        <p:spPr>
          <a:xfrm>
            <a:off x="609600" y="6245225"/>
            <a:ext cx="2844800" cy="476250"/>
          </a:xfrm>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9C97366D-5EA4-4265-9BE7-4F4E4405A719}" type="datetime1">
              <a:rPr kumimoji="0" lang="de-DE" altLang="de-D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02.11.2025</a:t>
            </a:fld>
            <a:endParaRPr kumimoji="0" lang="en-US" altLang="de-D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ußzeilenplatzhalter 3"/>
          <p:cNvSpPr>
            <a:spLocks noGrp="1"/>
          </p:cNvSpPr>
          <p:nvPr>
            <p:ph type="ftr" sz="quarter" idx="11"/>
          </p:nvPr>
        </p:nvSpPr>
        <p:spPr>
          <a:xfrm>
            <a:off x="4165600" y="6245225"/>
            <a:ext cx="3860800" cy="476250"/>
          </a:xfrm>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de-D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liennummernplatzhalter 4"/>
          <p:cNvSpPr>
            <a:spLocks noGrp="1"/>
          </p:cNvSpPr>
          <p:nvPr>
            <p:ph type="sldNum" sz="quarter" idx="12"/>
          </p:nvPr>
        </p:nvSpPr>
        <p:spPr>
          <a:xfrm>
            <a:off x="8737600" y="6245225"/>
            <a:ext cx="2844800" cy="476250"/>
          </a:xfrm>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D4947304-50FA-466C-B40C-959B14893E69}" type="slidenum">
              <a:rPr kumimoji="0" lang="en-US" altLang="de-D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‹Nr.›</a:t>
            </a:fld>
            <a:endParaRPr kumimoji="0" lang="en-US" altLang="de-D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392369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4.xml"/><Relationship Id="rId13" Type="http://schemas.openxmlformats.org/officeDocument/2006/relationships/slideLayout" Target="../slideLayouts/slideLayout39.xml"/><Relationship Id="rId18" Type="http://schemas.openxmlformats.org/officeDocument/2006/relationships/slideLayout" Target="../slideLayouts/slideLayout44.xml"/><Relationship Id="rId26" Type="http://schemas.openxmlformats.org/officeDocument/2006/relationships/theme" Target="../theme/theme2.xml"/><Relationship Id="rId3" Type="http://schemas.openxmlformats.org/officeDocument/2006/relationships/slideLayout" Target="../slideLayouts/slideLayout29.xml"/><Relationship Id="rId21" Type="http://schemas.openxmlformats.org/officeDocument/2006/relationships/slideLayout" Target="../slideLayouts/slideLayout47.xml"/><Relationship Id="rId7" Type="http://schemas.openxmlformats.org/officeDocument/2006/relationships/slideLayout" Target="../slideLayouts/slideLayout33.xml"/><Relationship Id="rId12" Type="http://schemas.openxmlformats.org/officeDocument/2006/relationships/slideLayout" Target="../slideLayouts/slideLayout38.xml"/><Relationship Id="rId17" Type="http://schemas.openxmlformats.org/officeDocument/2006/relationships/slideLayout" Target="../slideLayouts/slideLayout43.xml"/><Relationship Id="rId25" Type="http://schemas.openxmlformats.org/officeDocument/2006/relationships/slideLayout" Target="../slideLayouts/slideLayout51.xml"/><Relationship Id="rId2" Type="http://schemas.openxmlformats.org/officeDocument/2006/relationships/slideLayout" Target="../slideLayouts/slideLayout28.xml"/><Relationship Id="rId16" Type="http://schemas.openxmlformats.org/officeDocument/2006/relationships/slideLayout" Target="../slideLayouts/slideLayout42.xml"/><Relationship Id="rId20" Type="http://schemas.openxmlformats.org/officeDocument/2006/relationships/slideLayout" Target="../slideLayouts/slideLayout46.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24" Type="http://schemas.openxmlformats.org/officeDocument/2006/relationships/slideLayout" Target="../slideLayouts/slideLayout50.xml"/><Relationship Id="rId5" Type="http://schemas.openxmlformats.org/officeDocument/2006/relationships/slideLayout" Target="../slideLayouts/slideLayout31.xml"/><Relationship Id="rId15" Type="http://schemas.openxmlformats.org/officeDocument/2006/relationships/slideLayout" Target="../slideLayouts/slideLayout41.xml"/><Relationship Id="rId23" Type="http://schemas.openxmlformats.org/officeDocument/2006/relationships/slideLayout" Target="../slideLayouts/slideLayout49.xml"/><Relationship Id="rId10" Type="http://schemas.openxmlformats.org/officeDocument/2006/relationships/slideLayout" Target="../slideLayouts/slideLayout36.xml"/><Relationship Id="rId19" Type="http://schemas.openxmlformats.org/officeDocument/2006/relationships/slideLayout" Target="../slideLayouts/slideLayout45.xml"/><Relationship Id="rId4" Type="http://schemas.openxmlformats.org/officeDocument/2006/relationships/slideLayout" Target="../slideLayouts/slideLayout30.xml"/><Relationship Id="rId9" Type="http://schemas.openxmlformats.org/officeDocument/2006/relationships/slideLayout" Target="../slideLayouts/slideLayout35.xml"/><Relationship Id="rId14" Type="http://schemas.openxmlformats.org/officeDocument/2006/relationships/slideLayout" Target="../slideLayouts/slideLayout40.xml"/><Relationship Id="rId22" Type="http://schemas.openxmlformats.org/officeDocument/2006/relationships/slideLayout" Target="../slideLayouts/slideLayout48.xml"/><Relationship Id="rId27"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59.xml"/><Relationship Id="rId3" Type="http://schemas.openxmlformats.org/officeDocument/2006/relationships/slideLayout" Target="../slideLayouts/slideLayout54.xml"/><Relationship Id="rId7" Type="http://schemas.openxmlformats.org/officeDocument/2006/relationships/slideLayout" Target="../slideLayouts/slideLayout58.xml"/><Relationship Id="rId12" Type="http://schemas.openxmlformats.org/officeDocument/2006/relationships/theme" Target="../theme/theme3.xml"/><Relationship Id="rId2" Type="http://schemas.openxmlformats.org/officeDocument/2006/relationships/slideLayout" Target="../slideLayouts/slideLayout53.xml"/><Relationship Id="rId1" Type="http://schemas.openxmlformats.org/officeDocument/2006/relationships/slideLayout" Target="../slideLayouts/slideLayout52.xml"/><Relationship Id="rId6" Type="http://schemas.openxmlformats.org/officeDocument/2006/relationships/slideLayout" Target="../slideLayouts/slideLayout57.xml"/><Relationship Id="rId11" Type="http://schemas.openxmlformats.org/officeDocument/2006/relationships/slideLayout" Target="../slideLayouts/slideLayout62.xml"/><Relationship Id="rId5" Type="http://schemas.openxmlformats.org/officeDocument/2006/relationships/slideLayout" Target="../slideLayouts/slideLayout56.xml"/><Relationship Id="rId10" Type="http://schemas.openxmlformats.org/officeDocument/2006/relationships/slideLayout" Target="../slideLayouts/slideLayout61.xml"/><Relationship Id="rId4" Type="http://schemas.openxmlformats.org/officeDocument/2006/relationships/slideLayout" Target="../slideLayouts/slideLayout55.xml"/><Relationship Id="rId9" Type="http://schemas.openxmlformats.org/officeDocument/2006/relationships/slideLayout" Target="../slideLayouts/slideLayout60.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70.xml"/><Relationship Id="rId3" Type="http://schemas.openxmlformats.org/officeDocument/2006/relationships/slideLayout" Target="../slideLayouts/slideLayout65.xml"/><Relationship Id="rId7" Type="http://schemas.openxmlformats.org/officeDocument/2006/relationships/slideLayout" Target="../slideLayouts/slideLayout69.xml"/><Relationship Id="rId12" Type="http://schemas.openxmlformats.org/officeDocument/2006/relationships/theme" Target="../theme/theme4.xml"/><Relationship Id="rId2" Type="http://schemas.openxmlformats.org/officeDocument/2006/relationships/slideLayout" Target="../slideLayouts/slideLayout64.xml"/><Relationship Id="rId1" Type="http://schemas.openxmlformats.org/officeDocument/2006/relationships/slideLayout" Target="../slideLayouts/slideLayout63.xml"/><Relationship Id="rId6" Type="http://schemas.openxmlformats.org/officeDocument/2006/relationships/slideLayout" Target="../slideLayouts/slideLayout68.xml"/><Relationship Id="rId11" Type="http://schemas.openxmlformats.org/officeDocument/2006/relationships/slideLayout" Target="../slideLayouts/slideLayout73.xml"/><Relationship Id="rId5" Type="http://schemas.openxmlformats.org/officeDocument/2006/relationships/slideLayout" Target="../slideLayouts/slideLayout67.xml"/><Relationship Id="rId10" Type="http://schemas.openxmlformats.org/officeDocument/2006/relationships/slideLayout" Target="../slideLayouts/slideLayout72.xml"/><Relationship Id="rId4" Type="http://schemas.openxmlformats.org/officeDocument/2006/relationships/slideLayout" Target="../slideLayouts/slideLayout66.xml"/><Relationship Id="rId9" Type="http://schemas.openxmlformats.org/officeDocument/2006/relationships/slideLayout" Target="../slideLayouts/slideLayout71.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81.xml"/><Relationship Id="rId13" Type="http://schemas.openxmlformats.org/officeDocument/2006/relationships/theme" Target="../theme/theme5.xml"/><Relationship Id="rId3" Type="http://schemas.openxmlformats.org/officeDocument/2006/relationships/slideLayout" Target="../slideLayouts/slideLayout76.xml"/><Relationship Id="rId7" Type="http://schemas.openxmlformats.org/officeDocument/2006/relationships/slideLayout" Target="../slideLayouts/slideLayout80.xml"/><Relationship Id="rId12" Type="http://schemas.openxmlformats.org/officeDocument/2006/relationships/slideLayout" Target="../slideLayouts/slideLayout85.xml"/><Relationship Id="rId2" Type="http://schemas.openxmlformats.org/officeDocument/2006/relationships/slideLayout" Target="../slideLayouts/slideLayout75.xml"/><Relationship Id="rId1" Type="http://schemas.openxmlformats.org/officeDocument/2006/relationships/slideLayout" Target="../slideLayouts/slideLayout74.xml"/><Relationship Id="rId6" Type="http://schemas.openxmlformats.org/officeDocument/2006/relationships/slideLayout" Target="../slideLayouts/slideLayout79.xml"/><Relationship Id="rId11" Type="http://schemas.openxmlformats.org/officeDocument/2006/relationships/slideLayout" Target="../slideLayouts/slideLayout84.xml"/><Relationship Id="rId5" Type="http://schemas.openxmlformats.org/officeDocument/2006/relationships/slideLayout" Target="../slideLayouts/slideLayout78.xml"/><Relationship Id="rId10" Type="http://schemas.openxmlformats.org/officeDocument/2006/relationships/slideLayout" Target="../slideLayouts/slideLayout83.xml"/><Relationship Id="rId4" Type="http://schemas.openxmlformats.org/officeDocument/2006/relationships/slideLayout" Target="../slideLayouts/slideLayout77.xml"/><Relationship Id="rId9" Type="http://schemas.openxmlformats.org/officeDocument/2006/relationships/slideLayout" Target="../slideLayouts/slideLayout82.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93.xml"/><Relationship Id="rId13" Type="http://schemas.openxmlformats.org/officeDocument/2006/relationships/theme" Target="../theme/theme6.xml"/><Relationship Id="rId3" Type="http://schemas.openxmlformats.org/officeDocument/2006/relationships/slideLayout" Target="../slideLayouts/slideLayout88.xml"/><Relationship Id="rId7" Type="http://schemas.openxmlformats.org/officeDocument/2006/relationships/slideLayout" Target="../slideLayouts/slideLayout92.xml"/><Relationship Id="rId12" Type="http://schemas.openxmlformats.org/officeDocument/2006/relationships/slideLayout" Target="../slideLayouts/slideLayout97.xml"/><Relationship Id="rId2" Type="http://schemas.openxmlformats.org/officeDocument/2006/relationships/slideLayout" Target="../slideLayouts/slideLayout87.xml"/><Relationship Id="rId1" Type="http://schemas.openxmlformats.org/officeDocument/2006/relationships/slideLayout" Target="../slideLayouts/slideLayout86.xml"/><Relationship Id="rId6" Type="http://schemas.openxmlformats.org/officeDocument/2006/relationships/slideLayout" Target="../slideLayouts/slideLayout91.xml"/><Relationship Id="rId11" Type="http://schemas.openxmlformats.org/officeDocument/2006/relationships/slideLayout" Target="../slideLayouts/slideLayout96.xml"/><Relationship Id="rId5" Type="http://schemas.openxmlformats.org/officeDocument/2006/relationships/slideLayout" Target="../slideLayouts/slideLayout90.xml"/><Relationship Id="rId10" Type="http://schemas.openxmlformats.org/officeDocument/2006/relationships/slideLayout" Target="../slideLayouts/slideLayout95.xml"/><Relationship Id="rId4" Type="http://schemas.openxmlformats.org/officeDocument/2006/relationships/slideLayout" Target="../slideLayouts/slideLayout89.xml"/><Relationship Id="rId9" Type="http://schemas.openxmlformats.org/officeDocument/2006/relationships/slideLayout" Target="../slideLayouts/slideLayout9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C4B1598D-0C2F-6323-C46E-FBFFB0C3B0F0}"/>
              </a:ext>
            </a:extLst>
          </p:cNvPr>
          <p:cNvSpPr>
            <a:spLocks noGrp="1"/>
          </p:cNvSpPr>
          <p:nvPr>
            <p:ph type="title"/>
          </p:nvPr>
        </p:nvSpPr>
        <p:spPr>
          <a:xfrm>
            <a:off x="442913" y="365125"/>
            <a:ext cx="11341100" cy="1325563"/>
          </a:xfrm>
          <a:prstGeom prst="rect">
            <a:avLst/>
          </a:prstGeom>
        </p:spPr>
        <p:txBody>
          <a:bodyPr vert="horz" lIns="0" tIns="0" rIns="0" bIns="0" rtlCol="0" anchor="t" anchorCtr="0">
            <a:noAutofit/>
          </a:bodyPr>
          <a:lstStyle/>
          <a:p>
            <a:r>
              <a:rPr lang="de-DE" dirty="0"/>
              <a:t>Mastertitelformat bearbeiten</a:t>
            </a:r>
            <a:br>
              <a:rPr lang="de-DE" dirty="0"/>
            </a:br>
            <a:endParaRPr lang="de-DE" dirty="0"/>
          </a:p>
        </p:txBody>
      </p:sp>
      <p:sp>
        <p:nvSpPr>
          <p:cNvPr id="3" name="Textplatzhalter 2">
            <a:extLst>
              <a:ext uri="{FF2B5EF4-FFF2-40B4-BE49-F238E27FC236}">
                <a16:creationId xmlns:a16="http://schemas.microsoft.com/office/drawing/2014/main" id="{C6662497-1D4C-FE3C-308D-457099AF8C3C}"/>
              </a:ext>
            </a:extLst>
          </p:cNvPr>
          <p:cNvSpPr>
            <a:spLocks noGrp="1"/>
          </p:cNvSpPr>
          <p:nvPr>
            <p:ph type="body" idx="1"/>
          </p:nvPr>
        </p:nvSpPr>
        <p:spPr>
          <a:xfrm>
            <a:off x="442913" y="1881189"/>
            <a:ext cx="11341100" cy="4320000"/>
          </a:xfrm>
          <a:prstGeom prst="rect">
            <a:avLst/>
          </a:prstGeom>
        </p:spPr>
        <p:txBody>
          <a:bodyPr vert="horz" lIns="0" tIns="0" rIns="0" bIns="0" rtlCol="0">
            <a:noAutofit/>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Siebente Ebene</a:t>
            </a:r>
          </a:p>
          <a:p>
            <a:pPr lvl="7"/>
            <a:r>
              <a:rPr lang="de-DE" dirty="0"/>
              <a:t>Achte Ebene</a:t>
            </a:r>
          </a:p>
          <a:p>
            <a:pPr lvl="8"/>
            <a:r>
              <a:rPr lang="de-DE" dirty="0"/>
              <a:t>Neunte Ebene</a:t>
            </a:r>
          </a:p>
        </p:txBody>
      </p:sp>
      <p:sp>
        <p:nvSpPr>
          <p:cNvPr id="4" name="Datumsplatzhalter 3">
            <a:extLst>
              <a:ext uri="{FF2B5EF4-FFF2-40B4-BE49-F238E27FC236}">
                <a16:creationId xmlns:a16="http://schemas.microsoft.com/office/drawing/2014/main" id="{5E7ECBDF-2C07-74E9-E61F-821A622F3AAB}"/>
              </a:ext>
            </a:extLst>
          </p:cNvPr>
          <p:cNvSpPr>
            <a:spLocks noGrp="1"/>
          </p:cNvSpPr>
          <p:nvPr>
            <p:ph type="dt" sz="half" idx="2"/>
          </p:nvPr>
        </p:nvSpPr>
        <p:spPr>
          <a:xfrm>
            <a:off x="9248094" y="6462000"/>
            <a:ext cx="1440000" cy="180000"/>
          </a:xfrm>
          <a:prstGeom prst="rect">
            <a:avLst/>
          </a:prstGeom>
        </p:spPr>
        <p:txBody>
          <a:bodyPr vert="horz" lIns="36000" tIns="0" rIns="0" bIns="0" rtlCol="0" anchor="t" anchorCtr="0"/>
          <a:lstStyle>
            <a:lvl1pPr algn="l">
              <a:defRPr sz="900">
                <a:solidFill>
                  <a:schemeClr val="accent1"/>
                </a:solidFill>
                <a:latin typeface="Arial" panose="020B0604020202020204" pitchFamily="34" charset="0"/>
                <a:cs typeface="Arial" panose="020B0604020202020204" pitchFamily="34" charset="0"/>
              </a:defRPr>
            </a:lvl1pPr>
          </a:lstStyle>
          <a:p>
            <a:fld id="{3BF2EA7F-A0CB-4852-882F-5DF98F116280}" type="datetime1">
              <a:rPr lang="de-DE" smtClean="0"/>
              <a:t>02.11.2025</a:t>
            </a:fld>
            <a:endParaRPr lang="de-DE" dirty="0"/>
          </a:p>
        </p:txBody>
      </p:sp>
      <p:sp>
        <p:nvSpPr>
          <p:cNvPr id="5" name="Fußzeilenplatzhalter 4">
            <a:extLst>
              <a:ext uri="{FF2B5EF4-FFF2-40B4-BE49-F238E27FC236}">
                <a16:creationId xmlns:a16="http://schemas.microsoft.com/office/drawing/2014/main" id="{73EE1920-5881-17C3-748A-E24A23F81C0A}"/>
              </a:ext>
            </a:extLst>
          </p:cNvPr>
          <p:cNvSpPr>
            <a:spLocks noGrp="1"/>
          </p:cNvSpPr>
          <p:nvPr>
            <p:ph type="ftr" sz="quarter" idx="3"/>
          </p:nvPr>
        </p:nvSpPr>
        <p:spPr>
          <a:xfrm>
            <a:off x="2980800" y="6462000"/>
            <a:ext cx="6264000" cy="180000"/>
          </a:xfrm>
          <a:prstGeom prst="rect">
            <a:avLst/>
          </a:prstGeom>
        </p:spPr>
        <p:txBody>
          <a:bodyPr vert="horz" lIns="0" tIns="0" rIns="0" bIns="0" rtlCol="0" anchor="t" anchorCtr="0"/>
          <a:lstStyle>
            <a:lvl1pPr algn="r">
              <a:defRPr sz="900">
                <a:solidFill>
                  <a:schemeClr val="accent1"/>
                </a:solidFill>
                <a:latin typeface="Arial" panose="020B0604020202020204" pitchFamily="34" charset="0"/>
                <a:cs typeface="Arial" panose="020B0604020202020204" pitchFamily="34" charset="0"/>
              </a:defRPr>
            </a:lvl1pPr>
          </a:lstStyle>
          <a:p>
            <a:endParaRPr lang="de-DE" dirty="0"/>
          </a:p>
        </p:txBody>
      </p:sp>
      <p:sp>
        <p:nvSpPr>
          <p:cNvPr id="6" name="Foliennummernplatzhalter 5">
            <a:extLst>
              <a:ext uri="{FF2B5EF4-FFF2-40B4-BE49-F238E27FC236}">
                <a16:creationId xmlns:a16="http://schemas.microsoft.com/office/drawing/2014/main" id="{048360DC-D55D-89EB-E3E2-CCDE8F8A575B}"/>
              </a:ext>
            </a:extLst>
          </p:cNvPr>
          <p:cNvSpPr>
            <a:spLocks noGrp="1"/>
          </p:cNvSpPr>
          <p:nvPr>
            <p:ph type="sldNum" sz="quarter" idx="4"/>
          </p:nvPr>
        </p:nvSpPr>
        <p:spPr>
          <a:xfrm>
            <a:off x="11424013" y="6462311"/>
            <a:ext cx="360000" cy="180000"/>
          </a:xfrm>
          <a:prstGeom prst="rect">
            <a:avLst/>
          </a:prstGeom>
        </p:spPr>
        <p:txBody>
          <a:bodyPr vert="horz" lIns="0" tIns="0" rIns="0" bIns="0" rtlCol="0" anchor="t" anchorCtr="0"/>
          <a:lstStyle>
            <a:lvl1pPr algn="r">
              <a:defRPr sz="900">
                <a:solidFill>
                  <a:schemeClr val="accent1"/>
                </a:solidFill>
                <a:latin typeface="Arial" panose="020B0604020202020204" pitchFamily="34" charset="0"/>
                <a:cs typeface="Arial" panose="020B0604020202020204" pitchFamily="34" charset="0"/>
              </a:defRPr>
            </a:lvl1pPr>
          </a:lstStyle>
          <a:p>
            <a:fld id="{C2571F0E-BA57-4409-A3A5-945CC828A36E}" type="slidenum">
              <a:rPr lang="de-DE" smtClean="0"/>
              <a:pPr/>
              <a:t>‹Nr.›</a:t>
            </a:fld>
            <a:endParaRPr lang="de-DE" dirty="0"/>
          </a:p>
        </p:txBody>
      </p:sp>
      <p:pic>
        <p:nvPicPr>
          <p:cNvPr id="8" name="Grafik 7">
            <a:extLst>
              <a:ext uri="{FF2B5EF4-FFF2-40B4-BE49-F238E27FC236}">
                <a16:creationId xmlns:a16="http://schemas.microsoft.com/office/drawing/2014/main" id="{621CBBAB-EF00-7A8D-A9CB-F8B798CC80E1}"/>
              </a:ext>
              <a:ext uri="{C183D7F6-B498-43B3-948B-1728B52AA6E4}">
                <adec:decorative xmlns:adec="http://schemas.microsoft.com/office/drawing/2017/decorative" val="1"/>
              </a:ext>
            </a:extLst>
          </p:cNvPr>
          <p:cNvPicPr>
            <a:picLocks noChangeAspect="1"/>
          </p:cNvPicPr>
          <p:nvPr/>
        </p:nvPicPr>
        <p:blipFill>
          <a:blip r:embed="rId28" cstate="print">
            <a:extLst>
              <a:ext uri="{28A0092B-C50C-407E-A947-70E740481C1C}">
                <a14:useLocalDpi xmlns:a14="http://schemas.microsoft.com/office/drawing/2010/main" val="0"/>
              </a:ext>
            </a:extLst>
          </a:blip>
          <a:stretch>
            <a:fillRect/>
          </a:stretch>
        </p:blipFill>
        <p:spPr>
          <a:xfrm>
            <a:off x="442800" y="6493236"/>
            <a:ext cx="1692000" cy="188637"/>
          </a:xfrm>
          <a:prstGeom prst="rect">
            <a:avLst/>
          </a:prstGeom>
        </p:spPr>
      </p:pic>
    </p:spTree>
    <p:extLst>
      <p:ext uri="{BB962C8B-B14F-4D97-AF65-F5344CB8AC3E}">
        <p14:creationId xmlns:p14="http://schemas.microsoft.com/office/powerpoint/2010/main" val="2199992565"/>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Lst>
  <p:hf hdr="0" ftr="0" dt="0"/>
  <p:txStyles>
    <p:titleStyle>
      <a:lvl1pPr marL="0" indent="0" algn="l" defTabSz="914400" rtl="0" eaLnBrk="1" latinLnBrk="0" hangingPunct="1">
        <a:lnSpc>
          <a:spcPts val="3200"/>
        </a:lnSpc>
        <a:spcBef>
          <a:spcPct val="0"/>
        </a:spcBef>
        <a:buFont typeface="Arial" panose="020B0604020202020204" pitchFamily="34" charset="0"/>
        <a:buNone/>
        <a:defRPr sz="2600" b="1"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16000" indent="-216000" algn="l" defTabSz="914400" rtl="0" eaLnBrk="1" latinLnBrk="0" hangingPunct="1">
        <a:lnSpc>
          <a:spcPts val="2800"/>
        </a:lnSpc>
        <a:spcBef>
          <a:spcPts val="500"/>
        </a:spcBef>
        <a:spcAft>
          <a:spcPts val="0"/>
        </a:spcAft>
        <a:buFont typeface="Arial" panose="020B0604020202020204" pitchFamily="34" charset="0"/>
        <a:buChar char="•"/>
        <a:defRPr sz="1800" kern="1200">
          <a:solidFill>
            <a:srgbClr val="000000"/>
          </a:solidFill>
          <a:latin typeface="+mn-lt"/>
          <a:ea typeface="+mn-ea"/>
          <a:cs typeface="+mn-cs"/>
        </a:defRPr>
      </a:lvl1pPr>
      <a:lvl2pPr marL="540000" indent="-216000" algn="l" defTabSz="914400" rtl="0" eaLnBrk="1" latinLnBrk="0" hangingPunct="1">
        <a:lnSpc>
          <a:spcPts val="2800"/>
        </a:lnSpc>
        <a:spcBef>
          <a:spcPts val="500"/>
        </a:spcBef>
        <a:buFont typeface="Arial" panose="020B0604020202020204" pitchFamily="34" charset="0"/>
        <a:buChar char="•"/>
        <a:defRPr sz="1800" kern="1200">
          <a:solidFill>
            <a:srgbClr val="000000"/>
          </a:solidFill>
          <a:latin typeface="+mn-lt"/>
          <a:ea typeface="+mn-ea"/>
          <a:cs typeface="+mn-cs"/>
        </a:defRPr>
      </a:lvl2pPr>
      <a:lvl3pPr marL="900000" indent="-216000" algn="l" defTabSz="914400" rtl="0" eaLnBrk="1" latinLnBrk="0" hangingPunct="1">
        <a:lnSpc>
          <a:spcPts val="2800"/>
        </a:lnSpc>
        <a:spcBef>
          <a:spcPts val="500"/>
        </a:spcBef>
        <a:buFont typeface="Arial" panose="020B0604020202020204" pitchFamily="34" charset="0"/>
        <a:buChar char="•"/>
        <a:defRPr sz="1800" kern="1200">
          <a:solidFill>
            <a:srgbClr val="000000"/>
          </a:solidFill>
          <a:latin typeface="+mn-lt"/>
          <a:ea typeface="+mn-ea"/>
          <a:cs typeface="+mn-cs"/>
        </a:defRPr>
      </a:lvl3pPr>
      <a:lvl4pPr marL="1260000" indent="-216000" algn="l" defTabSz="914400" rtl="0" eaLnBrk="1" latinLnBrk="0" hangingPunct="1">
        <a:lnSpc>
          <a:spcPts val="2800"/>
        </a:lnSpc>
        <a:spcBef>
          <a:spcPts val="500"/>
        </a:spcBef>
        <a:buFont typeface="Arial" panose="020B0604020202020204" pitchFamily="34" charset="0"/>
        <a:buChar char="•"/>
        <a:defRPr sz="1800" kern="1200">
          <a:solidFill>
            <a:srgbClr val="000000"/>
          </a:solidFill>
          <a:latin typeface="+mn-lt"/>
          <a:ea typeface="+mn-ea"/>
          <a:cs typeface="+mn-cs"/>
        </a:defRPr>
      </a:lvl4pPr>
      <a:lvl5pPr marL="1620000" indent="-216000" algn="l" defTabSz="914400" rtl="0" eaLnBrk="1" latinLnBrk="0" hangingPunct="1">
        <a:lnSpc>
          <a:spcPts val="2800"/>
        </a:lnSpc>
        <a:spcBef>
          <a:spcPts val="500"/>
        </a:spcBef>
        <a:buFont typeface="Arial" panose="020B0604020202020204" pitchFamily="34" charset="0"/>
        <a:buChar char="•"/>
        <a:defRPr sz="1800" kern="1200">
          <a:solidFill>
            <a:srgbClr val="000000"/>
          </a:solidFill>
          <a:latin typeface="+mn-lt"/>
          <a:ea typeface="+mn-ea"/>
          <a:cs typeface="+mn-cs"/>
        </a:defRPr>
      </a:lvl5pPr>
      <a:lvl6pPr marL="1980000" indent="-216000" algn="l" defTabSz="914400" rtl="0" eaLnBrk="1" latinLnBrk="0" hangingPunct="1">
        <a:lnSpc>
          <a:spcPts val="2800"/>
        </a:lnSpc>
        <a:spcBef>
          <a:spcPts val="500"/>
        </a:spcBef>
        <a:buFont typeface="Arial" panose="020B0604020202020204" pitchFamily="34" charset="0"/>
        <a:buChar char="•"/>
        <a:defRPr sz="1800" kern="1200">
          <a:solidFill>
            <a:srgbClr val="000000"/>
          </a:solidFill>
          <a:latin typeface="+mn-lt"/>
          <a:ea typeface="+mn-ea"/>
          <a:cs typeface="+mn-cs"/>
        </a:defRPr>
      </a:lvl6pPr>
      <a:lvl7pPr marL="2340000" indent="-216000" algn="l" defTabSz="914400" rtl="0" eaLnBrk="1" latinLnBrk="0" hangingPunct="1">
        <a:lnSpc>
          <a:spcPts val="2800"/>
        </a:lnSpc>
        <a:spcBef>
          <a:spcPts val="500"/>
        </a:spcBef>
        <a:buFont typeface="Arial" panose="020B0604020202020204" pitchFamily="34" charset="0"/>
        <a:buChar char="•"/>
        <a:defRPr sz="1800" kern="1200">
          <a:solidFill>
            <a:srgbClr val="000000"/>
          </a:solidFill>
          <a:latin typeface="+mn-lt"/>
          <a:ea typeface="+mn-ea"/>
          <a:cs typeface="+mn-cs"/>
        </a:defRPr>
      </a:lvl7pPr>
      <a:lvl8pPr marL="2700000" indent="-228600" algn="l" defTabSz="914400" rtl="0" eaLnBrk="1" latinLnBrk="0" hangingPunct="1">
        <a:lnSpc>
          <a:spcPts val="2800"/>
        </a:lnSpc>
        <a:spcBef>
          <a:spcPts val="500"/>
        </a:spcBef>
        <a:buFont typeface="Arial" panose="020B0604020202020204" pitchFamily="34" charset="0"/>
        <a:buChar char="•"/>
        <a:defRPr sz="1800" kern="1200">
          <a:solidFill>
            <a:srgbClr val="000000"/>
          </a:solidFill>
          <a:latin typeface="+mn-lt"/>
          <a:ea typeface="+mn-ea"/>
          <a:cs typeface="+mn-cs"/>
        </a:defRPr>
      </a:lvl8pPr>
      <a:lvl9pPr marL="3060000" indent="-228600" algn="l" defTabSz="914400" rtl="0" eaLnBrk="1" latinLnBrk="0" hangingPunct="1">
        <a:lnSpc>
          <a:spcPts val="2800"/>
        </a:lnSpc>
        <a:spcBef>
          <a:spcPts val="500"/>
        </a:spcBef>
        <a:buFont typeface="Arial" panose="020B0604020202020204" pitchFamily="34" charset="0"/>
        <a:buChar char="•"/>
        <a:defRPr sz="1800" kern="1200">
          <a:solidFill>
            <a:srgbClr val="000000"/>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C4B1598D-0C2F-6323-C46E-FBFFB0C3B0F0}"/>
              </a:ext>
            </a:extLst>
          </p:cNvPr>
          <p:cNvSpPr>
            <a:spLocks noGrp="1"/>
          </p:cNvSpPr>
          <p:nvPr>
            <p:ph type="title"/>
          </p:nvPr>
        </p:nvSpPr>
        <p:spPr>
          <a:xfrm>
            <a:off x="442913" y="365125"/>
            <a:ext cx="11341100" cy="1325563"/>
          </a:xfrm>
          <a:prstGeom prst="rect">
            <a:avLst/>
          </a:prstGeom>
        </p:spPr>
        <p:txBody>
          <a:bodyPr vert="horz" lIns="0" tIns="0" rIns="0" bIns="0" rtlCol="0" anchor="t" anchorCtr="0">
            <a:noAutofit/>
          </a:bodyPr>
          <a:lstStyle/>
          <a:p>
            <a:r>
              <a:rPr lang="de-DE" dirty="0"/>
              <a:t>Mastertitelformat bearbeiten</a:t>
            </a:r>
            <a:br>
              <a:rPr lang="de-DE" dirty="0"/>
            </a:br>
            <a:endParaRPr lang="de-DE" dirty="0"/>
          </a:p>
        </p:txBody>
      </p:sp>
      <p:sp>
        <p:nvSpPr>
          <p:cNvPr id="3" name="Textplatzhalter 2">
            <a:extLst>
              <a:ext uri="{FF2B5EF4-FFF2-40B4-BE49-F238E27FC236}">
                <a16:creationId xmlns:a16="http://schemas.microsoft.com/office/drawing/2014/main" id="{C6662497-1D4C-FE3C-308D-457099AF8C3C}"/>
              </a:ext>
            </a:extLst>
          </p:cNvPr>
          <p:cNvSpPr>
            <a:spLocks noGrp="1"/>
          </p:cNvSpPr>
          <p:nvPr>
            <p:ph type="body" idx="1"/>
          </p:nvPr>
        </p:nvSpPr>
        <p:spPr>
          <a:xfrm>
            <a:off x="442913" y="1881189"/>
            <a:ext cx="11341100" cy="4320000"/>
          </a:xfrm>
          <a:prstGeom prst="rect">
            <a:avLst/>
          </a:prstGeom>
        </p:spPr>
        <p:txBody>
          <a:bodyPr vert="horz" lIns="0" tIns="0" rIns="0" bIns="0" rtlCol="0">
            <a:noAutofit/>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Siebente Ebene</a:t>
            </a:r>
          </a:p>
          <a:p>
            <a:pPr lvl="7"/>
            <a:r>
              <a:rPr lang="de-DE" dirty="0"/>
              <a:t>Achte Ebene</a:t>
            </a:r>
          </a:p>
          <a:p>
            <a:pPr lvl="8"/>
            <a:r>
              <a:rPr lang="de-DE" dirty="0"/>
              <a:t>Neunte Ebene</a:t>
            </a:r>
          </a:p>
        </p:txBody>
      </p:sp>
      <p:sp>
        <p:nvSpPr>
          <p:cNvPr id="4" name="Datumsplatzhalter 3">
            <a:extLst>
              <a:ext uri="{FF2B5EF4-FFF2-40B4-BE49-F238E27FC236}">
                <a16:creationId xmlns:a16="http://schemas.microsoft.com/office/drawing/2014/main" id="{5E7ECBDF-2C07-74E9-E61F-821A622F3AAB}"/>
              </a:ext>
            </a:extLst>
          </p:cNvPr>
          <p:cNvSpPr>
            <a:spLocks noGrp="1"/>
          </p:cNvSpPr>
          <p:nvPr>
            <p:ph type="dt" sz="half" idx="2"/>
          </p:nvPr>
        </p:nvSpPr>
        <p:spPr>
          <a:xfrm>
            <a:off x="9248094" y="6462000"/>
            <a:ext cx="1440000" cy="180000"/>
          </a:xfrm>
          <a:prstGeom prst="rect">
            <a:avLst/>
          </a:prstGeom>
        </p:spPr>
        <p:txBody>
          <a:bodyPr vert="horz" lIns="36000" tIns="0" rIns="0" bIns="0" rtlCol="0" anchor="t" anchorCtr="0"/>
          <a:lstStyle>
            <a:lvl1pPr algn="l">
              <a:defRPr sz="900">
                <a:solidFill>
                  <a:schemeClr val="accent1"/>
                </a:solidFill>
                <a:latin typeface="Arial" panose="020B0604020202020204" pitchFamily="34" charset="0"/>
                <a:cs typeface="Arial" panose="020B0604020202020204" pitchFamily="34" charset="0"/>
              </a:defRPr>
            </a:lvl1pPr>
          </a:lstStyle>
          <a:p>
            <a:fld id="{EDFE6D14-0144-435E-831F-A3B2F4E08C0E}" type="datetime1">
              <a:rPr lang="de-DE" smtClean="0"/>
              <a:t>02.11.2025</a:t>
            </a:fld>
            <a:endParaRPr lang="de-DE" dirty="0"/>
          </a:p>
        </p:txBody>
      </p:sp>
      <p:sp>
        <p:nvSpPr>
          <p:cNvPr id="5" name="Fußzeilenplatzhalter 4">
            <a:extLst>
              <a:ext uri="{FF2B5EF4-FFF2-40B4-BE49-F238E27FC236}">
                <a16:creationId xmlns:a16="http://schemas.microsoft.com/office/drawing/2014/main" id="{73EE1920-5881-17C3-748A-E24A23F81C0A}"/>
              </a:ext>
            </a:extLst>
          </p:cNvPr>
          <p:cNvSpPr>
            <a:spLocks noGrp="1"/>
          </p:cNvSpPr>
          <p:nvPr>
            <p:ph type="ftr" sz="quarter" idx="3"/>
          </p:nvPr>
        </p:nvSpPr>
        <p:spPr>
          <a:xfrm>
            <a:off x="2980800" y="6462000"/>
            <a:ext cx="6264000" cy="180000"/>
          </a:xfrm>
          <a:prstGeom prst="rect">
            <a:avLst/>
          </a:prstGeom>
        </p:spPr>
        <p:txBody>
          <a:bodyPr vert="horz" lIns="0" tIns="0" rIns="0" bIns="0" rtlCol="0" anchor="t" anchorCtr="0"/>
          <a:lstStyle>
            <a:lvl1pPr algn="r">
              <a:defRPr sz="900">
                <a:solidFill>
                  <a:schemeClr val="accent1"/>
                </a:solidFill>
                <a:latin typeface="Arial" panose="020B0604020202020204" pitchFamily="34" charset="0"/>
                <a:cs typeface="Arial" panose="020B0604020202020204" pitchFamily="34" charset="0"/>
              </a:defRPr>
            </a:lvl1pPr>
          </a:lstStyle>
          <a:p>
            <a:endParaRPr lang="de-DE" dirty="0"/>
          </a:p>
        </p:txBody>
      </p:sp>
      <p:sp>
        <p:nvSpPr>
          <p:cNvPr id="6" name="Foliennummernplatzhalter 5">
            <a:extLst>
              <a:ext uri="{FF2B5EF4-FFF2-40B4-BE49-F238E27FC236}">
                <a16:creationId xmlns:a16="http://schemas.microsoft.com/office/drawing/2014/main" id="{048360DC-D55D-89EB-E3E2-CCDE8F8A575B}"/>
              </a:ext>
            </a:extLst>
          </p:cNvPr>
          <p:cNvSpPr>
            <a:spLocks noGrp="1"/>
          </p:cNvSpPr>
          <p:nvPr>
            <p:ph type="sldNum" sz="quarter" idx="4"/>
          </p:nvPr>
        </p:nvSpPr>
        <p:spPr>
          <a:xfrm>
            <a:off x="11424013" y="6462311"/>
            <a:ext cx="360000" cy="180000"/>
          </a:xfrm>
          <a:prstGeom prst="rect">
            <a:avLst/>
          </a:prstGeom>
        </p:spPr>
        <p:txBody>
          <a:bodyPr vert="horz" lIns="0" tIns="0" rIns="0" bIns="0" rtlCol="0" anchor="t" anchorCtr="0"/>
          <a:lstStyle>
            <a:lvl1pPr algn="r">
              <a:defRPr sz="900">
                <a:solidFill>
                  <a:schemeClr val="accent1"/>
                </a:solidFill>
                <a:latin typeface="Arial" panose="020B0604020202020204" pitchFamily="34" charset="0"/>
                <a:cs typeface="Arial" panose="020B0604020202020204" pitchFamily="34" charset="0"/>
              </a:defRPr>
            </a:lvl1pPr>
          </a:lstStyle>
          <a:p>
            <a:fld id="{C2571F0E-BA57-4409-A3A5-945CC828A36E}" type="slidenum">
              <a:rPr lang="de-DE" smtClean="0"/>
              <a:pPr/>
              <a:t>‹Nr.›</a:t>
            </a:fld>
            <a:endParaRPr lang="de-DE" dirty="0"/>
          </a:p>
        </p:txBody>
      </p:sp>
      <p:pic>
        <p:nvPicPr>
          <p:cNvPr id="8" name="Grafik 7">
            <a:extLst>
              <a:ext uri="{FF2B5EF4-FFF2-40B4-BE49-F238E27FC236}">
                <a16:creationId xmlns:a16="http://schemas.microsoft.com/office/drawing/2014/main" id="{621CBBAB-EF00-7A8D-A9CB-F8B798CC80E1}"/>
              </a:ext>
              <a:ext uri="{C183D7F6-B498-43B3-948B-1728B52AA6E4}">
                <adec:decorative xmlns:adec="http://schemas.microsoft.com/office/drawing/2017/decorative" val="1"/>
              </a:ext>
            </a:extLst>
          </p:cNvPr>
          <p:cNvPicPr>
            <a:picLocks noChangeAspect="1"/>
          </p:cNvPicPr>
          <p:nvPr/>
        </p:nvPicPr>
        <p:blipFill>
          <a:blip r:embed="rId27" cstate="print">
            <a:extLst>
              <a:ext uri="{28A0092B-C50C-407E-A947-70E740481C1C}">
                <a14:useLocalDpi xmlns:a14="http://schemas.microsoft.com/office/drawing/2010/main" val="0"/>
              </a:ext>
            </a:extLst>
          </a:blip>
          <a:stretch>
            <a:fillRect/>
          </a:stretch>
        </p:blipFill>
        <p:spPr>
          <a:xfrm>
            <a:off x="442800" y="6493236"/>
            <a:ext cx="1692000" cy="188637"/>
          </a:xfrm>
          <a:prstGeom prst="rect">
            <a:avLst/>
          </a:prstGeom>
        </p:spPr>
      </p:pic>
    </p:spTree>
    <p:extLst>
      <p:ext uri="{BB962C8B-B14F-4D97-AF65-F5344CB8AC3E}">
        <p14:creationId xmlns:p14="http://schemas.microsoft.com/office/powerpoint/2010/main" val="8928898"/>
      </p:ext>
    </p:extLst>
  </p:cSld>
  <p:clrMap bg1="dk1" tx1="lt1" bg2="dk2" tx2="lt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 id="2147483700" r:id="rId13"/>
    <p:sldLayoutId id="2147483701" r:id="rId14"/>
    <p:sldLayoutId id="2147483702" r:id="rId15"/>
    <p:sldLayoutId id="2147483703" r:id="rId16"/>
    <p:sldLayoutId id="2147483704" r:id="rId17"/>
    <p:sldLayoutId id="2147483705" r:id="rId18"/>
    <p:sldLayoutId id="2147483706" r:id="rId19"/>
    <p:sldLayoutId id="2147483707" r:id="rId20"/>
    <p:sldLayoutId id="2147483708" r:id="rId21"/>
    <p:sldLayoutId id="2147483709" r:id="rId22"/>
    <p:sldLayoutId id="2147483710" r:id="rId23"/>
    <p:sldLayoutId id="2147483711" r:id="rId24"/>
    <p:sldLayoutId id="2147483712" r:id="rId25"/>
  </p:sldLayoutIdLst>
  <p:hf hdr="0" ftr="0" dt="0"/>
  <p:txStyles>
    <p:titleStyle>
      <a:lvl1pPr marL="0" indent="0" algn="l" defTabSz="914400" rtl="0" eaLnBrk="1" latinLnBrk="0" hangingPunct="1">
        <a:lnSpc>
          <a:spcPts val="3200"/>
        </a:lnSpc>
        <a:spcBef>
          <a:spcPct val="0"/>
        </a:spcBef>
        <a:buFont typeface="Arial" panose="020B0604020202020204" pitchFamily="34" charset="0"/>
        <a:buNone/>
        <a:defRPr sz="2600" b="1"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16000" indent="-216000" algn="l" defTabSz="914400" rtl="0" eaLnBrk="1" latinLnBrk="0" hangingPunct="1">
        <a:lnSpc>
          <a:spcPts val="2800"/>
        </a:lnSpc>
        <a:spcBef>
          <a:spcPts val="500"/>
        </a:spcBef>
        <a:spcAft>
          <a:spcPts val="0"/>
        </a:spcAft>
        <a:buFont typeface="Arial" panose="020B0604020202020204" pitchFamily="34" charset="0"/>
        <a:buChar char="•"/>
        <a:defRPr sz="1800" kern="1200">
          <a:solidFill>
            <a:srgbClr val="000000"/>
          </a:solidFill>
          <a:latin typeface="+mn-lt"/>
          <a:ea typeface="+mn-ea"/>
          <a:cs typeface="+mn-cs"/>
        </a:defRPr>
      </a:lvl1pPr>
      <a:lvl2pPr marL="540000" indent="-216000" algn="l" defTabSz="914400" rtl="0" eaLnBrk="1" latinLnBrk="0" hangingPunct="1">
        <a:lnSpc>
          <a:spcPts val="2800"/>
        </a:lnSpc>
        <a:spcBef>
          <a:spcPts val="500"/>
        </a:spcBef>
        <a:buFont typeface="Arial" panose="020B0604020202020204" pitchFamily="34" charset="0"/>
        <a:buChar char="•"/>
        <a:defRPr sz="1800" kern="1200">
          <a:solidFill>
            <a:srgbClr val="000000"/>
          </a:solidFill>
          <a:latin typeface="+mn-lt"/>
          <a:ea typeface="+mn-ea"/>
          <a:cs typeface="+mn-cs"/>
        </a:defRPr>
      </a:lvl2pPr>
      <a:lvl3pPr marL="900000" indent="-216000" algn="l" defTabSz="914400" rtl="0" eaLnBrk="1" latinLnBrk="0" hangingPunct="1">
        <a:lnSpc>
          <a:spcPts val="2800"/>
        </a:lnSpc>
        <a:spcBef>
          <a:spcPts val="500"/>
        </a:spcBef>
        <a:buFont typeface="Arial" panose="020B0604020202020204" pitchFamily="34" charset="0"/>
        <a:buChar char="•"/>
        <a:defRPr sz="1800" kern="1200">
          <a:solidFill>
            <a:srgbClr val="000000"/>
          </a:solidFill>
          <a:latin typeface="+mn-lt"/>
          <a:ea typeface="+mn-ea"/>
          <a:cs typeface="+mn-cs"/>
        </a:defRPr>
      </a:lvl3pPr>
      <a:lvl4pPr marL="1260000" indent="-216000" algn="l" defTabSz="914400" rtl="0" eaLnBrk="1" latinLnBrk="0" hangingPunct="1">
        <a:lnSpc>
          <a:spcPts val="2800"/>
        </a:lnSpc>
        <a:spcBef>
          <a:spcPts val="500"/>
        </a:spcBef>
        <a:buFont typeface="Arial" panose="020B0604020202020204" pitchFamily="34" charset="0"/>
        <a:buChar char="•"/>
        <a:defRPr sz="1800" kern="1200">
          <a:solidFill>
            <a:srgbClr val="000000"/>
          </a:solidFill>
          <a:latin typeface="+mn-lt"/>
          <a:ea typeface="+mn-ea"/>
          <a:cs typeface="+mn-cs"/>
        </a:defRPr>
      </a:lvl4pPr>
      <a:lvl5pPr marL="1620000" indent="-216000" algn="l" defTabSz="914400" rtl="0" eaLnBrk="1" latinLnBrk="0" hangingPunct="1">
        <a:lnSpc>
          <a:spcPts val="2800"/>
        </a:lnSpc>
        <a:spcBef>
          <a:spcPts val="500"/>
        </a:spcBef>
        <a:buFont typeface="Arial" panose="020B0604020202020204" pitchFamily="34" charset="0"/>
        <a:buChar char="•"/>
        <a:defRPr sz="1800" kern="1200">
          <a:solidFill>
            <a:srgbClr val="000000"/>
          </a:solidFill>
          <a:latin typeface="+mn-lt"/>
          <a:ea typeface="+mn-ea"/>
          <a:cs typeface="+mn-cs"/>
        </a:defRPr>
      </a:lvl5pPr>
      <a:lvl6pPr marL="1980000" indent="-216000" algn="l" defTabSz="914400" rtl="0" eaLnBrk="1" latinLnBrk="0" hangingPunct="1">
        <a:lnSpc>
          <a:spcPts val="2800"/>
        </a:lnSpc>
        <a:spcBef>
          <a:spcPts val="500"/>
        </a:spcBef>
        <a:buFont typeface="Arial" panose="020B0604020202020204" pitchFamily="34" charset="0"/>
        <a:buChar char="•"/>
        <a:defRPr sz="1800" kern="1200">
          <a:solidFill>
            <a:srgbClr val="000000"/>
          </a:solidFill>
          <a:latin typeface="+mn-lt"/>
          <a:ea typeface="+mn-ea"/>
          <a:cs typeface="+mn-cs"/>
        </a:defRPr>
      </a:lvl6pPr>
      <a:lvl7pPr marL="2340000" indent="-216000" algn="l" defTabSz="914400" rtl="0" eaLnBrk="1" latinLnBrk="0" hangingPunct="1">
        <a:lnSpc>
          <a:spcPts val="2800"/>
        </a:lnSpc>
        <a:spcBef>
          <a:spcPts val="500"/>
        </a:spcBef>
        <a:buFont typeface="Arial" panose="020B0604020202020204" pitchFamily="34" charset="0"/>
        <a:buChar char="•"/>
        <a:defRPr sz="1800" kern="1200">
          <a:solidFill>
            <a:srgbClr val="000000"/>
          </a:solidFill>
          <a:latin typeface="+mn-lt"/>
          <a:ea typeface="+mn-ea"/>
          <a:cs typeface="+mn-cs"/>
        </a:defRPr>
      </a:lvl7pPr>
      <a:lvl8pPr marL="2700000" indent="-228600" algn="l" defTabSz="914400" rtl="0" eaLnBrk="1" latinLnBrk="0" hangingPunct="1">
        <a:lnSpc>
          <a:spcPts val="2800"/>
        </a:lnSpc>
        <a:spcBef>
          <a:spcPts val="500"/>
        </a:spcBef>
        <a:buFont typeface="Arial" panose="020B0604020202020204" pitchFamily="34" charset="0"/>
        <a:buChar char="•"/>
        <a:defRPr sz="1800" kern="1200">
          <a:solidFill>
            <a:srgbClr val="000000"/>
          </a:solidFill>
          <a:latin typeface="+mn-lt"/>
          <a:ea typeface="+mn-ea"/>
          <a:cs typeface="+mn-cs"/>
        </a:defRPr>
      </a:lvl8pPr>
      <a:lvl9pPr marL="3060000" indent="-228600" algn="l" defTabSz="914400" rtl="0" eaLnBrk="1" latinLnBrk="0" hangingPunct="1">
        <a:lnSpc>
          <a:spcPts val="2800"/>
        </a:lnSpc>
        <a:spcBef>
          <a:spcPts val="500"/>
        </a:spcBef>
        <a:buFont typeface="Arial" panose="020B0604020202020204" pitchFamily="34" charset="0"/>
        <a:buChar char="•"/>
        <a:defRPr sz="1800" kern="1200">
          <a:solidFill>
            <a:srgbClr val="000000"/>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EC27DCD-A479-4D6F-9F3F-F3BB43EAE973}" type="datetime1">
              <a:rPr lang="en-US" smtClean="0"/>
              <a:t>11/2/2025</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04FEF80-D509-4ADB-A233-93EEEF288D84}" type="slidenum">
              <a:rPr lang="en-US" smtClean="0"/>
              <a:t>‹Nr.›</a:t>
            </a:fld>
            <a:endParaRPr lang="en-US" dirty="0"/>
          </a:p>
        </p:txBody>
      </p:sp>
    </p:spTree>
    <p:extLst>
      <p:ext uri="{BB962C8B-B14F-4D97-AF65-F5344CB8AC3E}">
        <p14:creationId xmlns:p14="http://schemas.microsoft.com/office/powerpoint/2010/main" val="2749834741"/>
      </p:ext>
    </p:extLst>
  </p:cSld>
  <p:clrMap bg1="lt1" tx1="dk1" bg2="lt2" tx2="dk2" accent1="accent1" accent2="accent2" accent3="accent3" accent4="accent4" accent5="accent5" accent6="accent6" hlink="hlink" folHlink="folHlink"/>
  <p:sldLayoutIdLst>
    <p:sldLayoutId id="2147483812" r:id="rId1"/>
    <p:sldLayoutId id="2147483813" r:id="rId2"/>
    <p:sldLayoutId id="2147483814" r:id="rId3"/>
    <p:sldLayoutId id="2147483815" r:id="rId4"/>
    <p:sldLayoutId id="2147483816" r:id="rId5"/>
    <p:sldLayoutId id="2147483817" r:id="rId6"/>
    <p:sldLayoutId id="2147483818" r:id="rId7"/>
    <p:sldLayoutId id="2147483819" r:id="rId8"/>
    <p:sldLayoutId id="2147483820" r:id="rId9"/>
    <p:sldLayoutId id="2147483821" r:id="rId10"/>
    <p:sldLayoutId id="2147483822"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a:t>Titelmasterformat durch Klicken bearbeiten</a:t>
            </a:r>
          </a:p>
        </p:txBody>
      </p:sp>
      <p:sp>
        <p:nvSpPr>
          <p:cNvPr id="3" name="Textplatzhalt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1204215-41FB-486D-95E4-DB1E55F7B835}" type="datetimeFigureOut">
              <a:rPr lang="de-DE" smtClean="0"/>
              <a:t>02.11.2025</a:t>
            </a:fld>
            <a:endParaRPr lang="de-DE"/>
          </a:p>
        </p:txBody>
      </p:sp>
      <p:sp>
        <p:nvSpPr>
          <p:cNvPr id="5" name="Fußzeilenplatzhalt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2ED48CC-2634-4933-A27F-6A3B28B9008B}" type="slidenum">
              <a:rPr lang="de-DE" smtClean="0"/>
              <a:t>‹Nr.›</a:t>
            </a:fld>
            <a:endParaRPr lang="de-DE"/>
          </a:p>
        </p:txBody>
      </p:sp>
    </p:spTree>
    <p:extLst>
      <p:ext uri="{BB962C8B-B14F-4D97-AF65-F5344CB8AC3E}">
        <p14:creationId xmlns:p14="http://schemas.microsoft.com/office/powerpoint/2010/main" val="1923736769"/>
      </p:ext>
    </p:extLst>
  </p:cSld>
  <p:clrMap bg1="lt1" tx1="dk1" bg2="lt2" tx2="dk2" accent1="accent1" accent2="accent2" accent3="accent3" accent4="accent4" accent5="accent5" accent6="accent6" hlink="hlink" folHlink="folHlink"/>
  <p:sldLayoutIdLst>
    <p:sldLayoutId id="2147483824" r:id="rId1"/>
    <p:sldLayoutId id="2147483825" r:id="rId2"/>
    <p:sldLayoutId id="2147483826" r:id="rId3"/>
    <p:sldLayoutId id="2147483827" r:id="rId4"/>
    <p:sldLayoutId id="2147483828" r:id="rId5"/>
    <p:sldLayoutId id="2147483829" r:id="rId6"/>
    <p:sldLayoutId id="2147483830" r:id="rId7"/>
    <p:sldLayoutId id="2147483831" r:id="rId8"/>
    <p:sldLayoutId id="2147483832" r:id="rId9"/>
    <p:sldLayoutId id="2147483833" r:id="rId10"/>
    <p:sldLayoutId id="2147483834"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a:t>Titelmasterformat durch Klicken bearbeiten</a:t>
            </a:r>
          </a:p>
        </p:txBody>
      </p:sp>
      <p:sp>
        <p:nvSpPr>
          <p:cNvPr id="3" name="Textplatzhalt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8188C1C-8A69-4571-9D84-97885FC0AB87}" type="datetime1">
              <a:rPr lang="de-DE" smtClean="0"/>
              <a:t>02.11.2025</a:t>
            </a:fld>
            <a:endParaRPr lang="de-DE"/>
          </a:p>
        </p:txBody>
      </p:sp>
      <p:sp>
        <p:nvSpPr>
          <p:cNvPr id="5" name="Fußzeilenplatzhalt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BBED5BB-D716-45F9-9F4F-70DFD74EEF08}" type="slidenum">
              <a:rPr lang="de-DE" smtClean="0"/>
              <a:t>‹Nr.›</a:t>
            </a:fld>
            <a:endParaRPr lang="de-DE"/>
          </a:p>
        </p:txBody>
      </p:sp>
    </p:spTree>
    <p:extLst>
      <p:ext uri="{BB962C8B-B14F-4D97-AF65-F5344CB8AC3E}">
        <p14:creationId xmlns:p14="http://schemas.microsoft.com/office/powerpoint/2010/main" val="573876659"/>
      </p:ext>
    </p:extLst>
  </p:cSld>
  <p:clrMap bg1="lt1" tx1="dk1" bg2="lt2" tx2="dk2" accent1="accent1" accent2="accent2" accent3="accent3" accent4="accent4" accent5="accent5" accent6="accent6" hlink="hlink" folHlink="folHlink"/>
  <p:sldLayoutIdLst>
    <p:sldLayoutId id="2147483836" r:id="rId1"/>
    <p:sldLayoutId id="2147483837" r:id="rId2"/>
    <p:sldLayoutId id="2147483838" r:id="rId3"/>
    <p:sldLayoutId id="2147483839" r:id="rId4"/>
    <p:sldLayoutId id="2147483840" r:id="rId5"/>
    <p:sldLayoutId id="2147483841" r:id="rId6"/>
    <p:sldLayoutId id="2147483842" r:id="rId7"/>
    <p:sldLayoutId id="2147483843" r:id="rId8"/>
    <p:sldLayoutId id="2147483844" r:id="rId9"/>
    <p:sldLayoutId id="2147483845" r:id="rId10"/>
    <p:sldLayoutId id="2147483846" r:id="rId11"/>
    <p:sldLayoutId id="2147483847" r:id="rId12"/>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a:t>Titelmasterformat durch Klicken bearbeiten</a:t>
            </a:r>
          </a:p>
        </p:txBody>
      </p:sp>
      <p:sp>
        <p:nvSpPr>
          <p:cNvPr id="3" name="Textplatzhalt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372F085-C86D-45C9-B6D3-C3A81BC94E95}" type="datetime1">
              <a:rPr lang="de-DE" smtClean="0"/>
              <a:t>02.11.2025</a:t>
            </a:fld>
            <a:endParaRPr lang="de-DE"/>
          </a:p>
        </p:txBody>
      </p:sp>
      <p:sp>
        <p:nvSpPr>
          <p:cNvPr id="5" name="Fußzeilenplatzhalt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BBED5BB-D716-45F9-9F4F-70DFD74EEF08}" type="slidenum">
              <a:rPr lang="de-DE" smtClean="0"/>
              <a:t>‹Nr.›</a:t>
            </a:fld>
            <a:endParaRPr lang="de-DE"/>
          </a:p>
        </p:txBody>
      </p:sp>
    </p:spTree>
    <p:extLst>
      <p:ext uri="{BB962C8B-B14F-4D97-AF65-F5344CB8AC3E}">
        <p14:creationId xmlns:p14="http://schemas.microsoft.com/office/powerpoint/2010/main" val="1813609411"/>
      </p:ext>
    </p:extLst>
  </p:cSld>
  <p:clrMap bg1="lt1" tx1="dk1" bg2="lt2" tx2="dk2" accent1="accent1" accent2="accent2" accent3="accent3" accent4="accent4" accent5="accent5" accent6="accent6" hlink="hlink" folHlink="folHlink"/>
  <p:sldLayoutIdLst>
    <p:sldLayoutId id="2147483849" r:id="rId1"/>
    <p:sldLayoutId id="2147483850" r:id="rId2"/>
    <p:sldLayoutId id="2147483851" r:id="rId3"/>
    <p:sldLayoutId id="2147483852" r:id="rId4"/>
    <p:sldLayoutId id="2147483853" r:id="rId5"/>
    <p:sldLayoutId id="2147483854" r:id="rId6"/>
    <p:sldLayoutId id="2147483855" r:id="rId7"/>
    <p:sldLayoutId id="2147483856" r:id="rId8"/>
    <p:sldLayoutId id="2147483857" r:id="rId9"/>
    <p:sldLayoutId id="2147483858" r:id="rId10"/>
    <p:sldLayoutId id="2147483859" r:id="rId11"/>
    <p:sldLayoutId id="2147483860" r:id="rId1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g"/><Relationship Id="rId7" Type="http://schemas.openxmlformats.org/officeDocument/2006/relationships/image" Target="../media/image10.jpg"/><Relationship Id="rId2" Type="http://schemas.openxmlformats.org/officeDocument/2006/relationships/notesSlide" Target="../notesSlides/notesSlide1.xml"/><Relationship Id="rId1" Type="http://schemas.openxmlformats.org/officeDocument/2006/relationships/slideLayout" Target="../slideLayouts/slideLayout86.xml"/><Relationship Id="rId6" Type="http://schemas.openxmlformats.org/officeDocument/2006/relationships/image" Target="../media/image9.png"/><Relationship Id="rId5" Type="http://schemas.openxmlformats.org/officeDocument/2006/relationships/image" Target="../media/image8.jpeg"/><Relationship Id="rId4" Type="http://schemas.openxmlformats.org/officeDocument/2006/relationships/image" Target="../media/image7.jp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2.xml"/></Relationships>
</file>

<file path=ppt/slides/_rels/slide11.xml.rels><?xml version="1.0" encoding="UTF-8" standalone="yes"?>
<Relationships xmlns="http://schemas.openxmlformats.org/package/2006/relationships"><Relationship Id="rId3" Type="http://schemas.openxmlformats.org/officeDocument/2006/relationships/hyperlink" Target="https://www.carsguide.com.au/car-advice/official-vs-real-world-fuel-consumption-figures-why-do-they-differ-39597" TargetMode="External"/><Relationship Id="rId2" Type="http://schemas.openxmlformats.org/officeDocument/2006/relationships/notesSlide" Target="../notesSlides/notesSlide9.xml"/><Relationship Id="rId1" Type="http://schemas.openxmlformats.org/officeDocument/2006/relationships/slideLayout" Target="../slideLayouts/slideLayout52.xml"/><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13.xml.rels><?xml version="1.0" encoding="UTF-8" standalone="yes"?>
<Relationships xmlns="http://schemas.openxmlformats.org/package/2006/relationships"><Relationship Id="rId3" Type="http://schemas.openxmlformats.org/officeDocument/2006/relationships/hyperlink" Target="https://en.wikipedia.org/wiki/Life-cycle_assessment" TargetMode="External"/><Relationship Id="rId2" Type="http://schemas.openxmlformats.org/officeDocument/2006/relationships/notesSlide" Target="../notesSlides/notesSlide10.xml"/><Relationship Id="rId1" Type="http://schemas.openxmlformats.org/officeDocument/2006/relationships/slideLayout" Target="../slideLayouts/slideLayout52.xml"/><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4.xml"/></Relationships>
</file>

<file path=ppt/slides/_rels/slide17.xml.rels><?xml version="1.0" encoding="UTF-8" standalone="yes"?>
<Relationships xmlns="http://schemas.openxmlformats.org/package/2006/relationships"><Relationship Id="rId3" Type="http://schemas.openxmlformats.org/officeDocument/2006/relationships/hyperlink" Target="https://www.researchgate.net/figure/Illustration-of-a-vehicle-life-cycle-adapted-from-5-6_fig1_345766650" TargetMode="External"/><Relationship Id="rId2" Type="http://schemas.openxmlformats.org/officeDocument/2006/relationships/notesSlide" Target="../notesSlides/notesSlide14.xml"/><Relationship Id="rId1" Type="http://schemas.openxmlformats.org/officeDocument/2006/relationships/slideLayout" Target="../slideLayouts/slideLayout52.xml"/><Relationship Id="rId4" Type="http://schemas.openxmlformats.org/officeDocument/2006/relationships/image" Target="../media/image15.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4.xml"/></Relationships>
</file>

<file path=ppt/slides/_rels/slide21.xml.rels><?xml version="1.0" encoding="UTF-8" standalone="yes"?>
<Relationships xmlns="http://schemas.openxmlformats.org/package/2006/relationships"><Relationship Id="rId3" Type="http://schemas.openxmlformats.org/officeDocument/2006/relationships/hyperlink" Target="https://www.blog.industrialecology.uni-freiburg.de/index.php/2022/04/20/material-flow-accounting-and-material-footprints-system-definition-and-data-sources/" TargetMode="External"/><Relationship Id="rId2" Type="http://schemas.openxmlformats.org/officeDocument/2006/relationships/notesSlide" Target="../notesSlides/notesSlide18.xml"/><Relationship Id="rId1" Type="http://schemas.openxmlformats.org/officeDocument/2006/relationships/slideLayout" Target="../slideLayouts/slideLayout74.xml"/><Relationship Id="rId4" Type="http://schemas.openxmlformats.org/officeDocument/2006/relationships/image" Target="../media/image16.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23.xml.rels><?xml version="1.0" encoding="UTF-8" standalone="yes"?>
<Relationships xmlns="http://schemas.openxmlformats.org/package/2006/relationships"><Relationship Id="rId3" Type="http://schemas.openxmlformats.org/officeDocument/2006/relationships/hyperlink" Target="https://doi.org/10.1038/s41598-017-15303-x" TargetMode="External"/><Relationship Id="rId2" Type="http://schemas.openxmlformats.org/officeDocument/2006/relationships/notesSlide" Target="../notesSlides/notesSlide19.xml"/><Relationship Id="rId1" Type="http://schemas.openxmlformats.org/officeDocument/2006/relationships/slideLayout" Target="../slideLayouts/slideLayout97.xml"/><Relationship Id="rId4" Type="http://schemas.openxmlformats.org/officeDocument/2006/relationships/image" Target="../media/image17.emf"/></Relationships>
</file>

<file path=ppt/slides/_rels/slide24.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20.xml"/><Relationship Id="rId1" Type="http://schemas.openxmlformats.org/officeDocument/2006/relationships/slideLayout" Target="../slideLayouts/slideLayout97.xml"/></Relationships>
</file>

<file path=ppt/slides/_rels/slide2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1.xml"/><Relationship Id="rId1" Type="http://schemas.openxmlformats.org/officeDocument/2006/relationships/slideLayout" Target="../slideLayouts/slideLayout97.xml"/></Relationships>
</file>

<file path=ppt/slides/_rels/slide2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2.xml"/><Relationship Id="rId1" Type="http://schemas.openxmlformats.org/officeDocument/2006/relationships/slideLayout" Target="../slideLayouts/slideLayout97.xml"/><Relationship Id="rId4" Type="http://schemas.openxmlformats.org/officeDocument/2006/relationships/image" Target="../media/image21.emf"/></Relationships>
</file>

<file path=ppt/slides/_rels/slide27.xml.rels><?xml version="1.0" encoding="UTF-8" standalone="yes"?>
<Relationships xmlns="http://schemas.openxmlformats.org/package/2006/relationships"><Relationship Id="rId3" Type="http://schemas.openxmlformats.org/officeDocument/2006/relationships/hyperlink" Target="https://doi.org/10.1038/s41598-017-15303-x" TargetMode="External"/><Relationship Id="rId2" Type="http://schemas.openxmlformats.org/officeDocument/2006/relationships/notesSlide" Target="../notesSlides/notesSlide23.xml"/><Relationship Id="rId1" Type="http://schemas.openxmlformats.org/officeDocument/2006/relationships/slideLayout" Target="../slideLayouts/slideLayout97.xml"/><Relationship Id="rId4" Type="http://schemas.openxmlformats.org/officeDocument/2006/relationships/image" Target="../media/image22.emf"/></Relationships>
</file>

<file path=ppt/slides/_rels/slide28.xml.rels><?xml version="1.0" encoding="UTF-8" standalone="yes"?>
<Relationships xmlns="http://schemas.openxmlformats.org/package/2006/relationships"><Relationship Id="rId3" Type="http://schemas.openxmlformats.org/officeDocument/2006/relationships/hyperlink" Target="https://doi.org/10.1038/s41598-017-15303-x" TargetMode="External"/><Relationship Id="rId2" Type="http://schemas.openxmlformats.org/officeDocument/2006/relationships/notesSlide" Target="../notesSlides/notesSlide24.xml"/><Relationship Id="rId1" Type="http://schemas.openxmlformats.org/officeDocument/2006/relationships/slideLayout" Target="../slideLayouts/slideLayout97.xml"/><Relationship Id="rId4" Type="http://schemas.openxmlformats.org/officeDocument/2006/relationships/image" Target="../media/image23.emf"/></Relationships>
</file>

<file path=ppt/slides/_rels/slide29.xml.rels><?xml version="1.0" encoding="UTF-8" standalone="yes"?>
<Relationships xmlns="http://schemas.openxmlformats.org/package/2006/relationships"><Relationship Id="rId3" Type="http://schemas.openxmlformats.org/officeDocument/2006/relationships/hyperlink" Target="https://www.researchgate.net/figure/Single-family-and-multi-family-house-Embodied-energy-for-construction-and-maintenance_fig4_335676653" TargetMode="External"/><Relationship Id="rId2" Type="http://schemas.openxmlformats.org/officeDocument/2006/relationships/notesSlide" Target="../notesSlides/notesSlide25.xml"/><Relationship Id="rId1" Type="http://schemas.openxmlformats.org/officeDocument/2006/relationships/slideLayout" Target="../slideLayouts/slideLayout97.xml"/><Relationship Id="rId4" Type="http://schemas.openxmlformats.org/officeDocument/2006/relationships/image" Target="../media/image24.png"/></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52.xml"/><Relationship Id="rId4" Type="http://schemas.openxmlformats.org/officeDocument/2006/relationships/hyperlink" Target="https://steelemotive.world/life-cycle-assessment-for-vehicle-development/" TargetMode="External"/></Relationships>
</file>

<file path=ppt/slides/_rels/slide4.xml.rels><?xml version="1.0" encoding="UTF-8" standalone="yes"?>
<Relationships xmlns="http://schemas.openxmlformats.org/package/2006/relationships"><Relationship Id="rId3" Type="http://schemas.openxmlformats.org/officeDocument/2006/relationships/hyperlink" Target="https://www.lifecycleinitiative.org/starting-life-cycle-thinking/life-cycle-approaches/carbon-footprint/" TargetMode="External"/><Relationship Id="rId2" Type="http://schemas.openxmlformats.org/officeDocument/2006/relationships/notesSlide" Target="../notesSlides/notesSlide3.xml"/><Relationship Id="rId1" Type="http://schemas.openxmlformats.org/officeDocument/2006/relationships/slideLayout" Target="../slideLayouts/slideLayout52.xml"/><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3" Type="http://schemas.openxmlformats.org/officeDocument/2006/relationships/hyperlink" Target="https://www.lifecycleinitiative.org/starting-life-cycle-thinking/life-cycle-approaches/carbon-footprint/" TargetMode="External"/><Relationship Id="rId2" Type="http://schemas.openxmlformats.org/officeDocument/2006/relationships/notesSlide" Target="../notesSlides/notesSlide4.xml"/><Relationship Id="rId1" Type="http://schemas.openxmlformats.org/officeDocument/2006/relationships/slideLayout" Target="../slideLayouts/slideLayout5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5" name="TextBox 4"/>
          <p:cNvSpPr txBox="1"/>
          <p:nvPr/>
        </p:nvSpPr>
        <p:spPr>
          <a:xfrm>
            <a:off x="1010477" y="175425"/>
            <a:ext cx="9977540" cy="655564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70AD47">
                    <a:lumMod val="50000"/>
                  </a:srgbClr>
                </a:solidFill>
                <a:effectLst/>
                <a:uLnTx/>
                <a:uFillTx/>
                <a:latin typeface="Calibri" panose="020F0502020204030204"/>
                <a:ea typeface="+mn-ea"/>
                <a:cs typeface="+mn-cs"/>
              </a:rPr>
              <a:t>Industrial Ecology open online course (</a:t>
            </a:r>
            <a:r>
              <a:rPr kumimoji="0" lang="en-US" sz="2800" b="1" i="0" u="none" strike="noStrike" kern="1200" cap="none" spc="0" normalizeH="0" baseline="0" noProof="0" dirty="0" err="1">
                <a:ln>
                  <a:noFill/>
                </a:ln>
                <a:solidFill>
                  <a:srgbClr val="70AD47">
                    <a:lumMod val="50000"/>
                  </a:srgbClr>
                </a:solidFill>
                <a:effectLst/>
                <a:uLnTx/>
                <a:uFillTx/>
                <a:latin typeface="Calibri" panose="020F0502020204030204"/>
                <a:ea typeface="+mn-ea"/>
                <a:cs typeface="+mn-cs"/>
              </a:rPr>
              <a:t>IEooc</a:t>
            </a:r>
            <a:r>
              <a:rPr kumimoji="0" lang="en-US" sz="2800" b="1" i="0" u="none" strike="noStrike" kern="1200" cap="none" spc="0" normalizeH="0" baseline="0" noProof="0" dirty="0">
                <a:ln>
                  <a:noFill/>
                </a:ln>
                <a:solidFill>
                  <a:srgbClr val="70AD47">
                    <a:lumMod val="50000"/>
                  </a:srgbClr>
                </a:solidFill>
                <a:effectLst/>
                <a:uLnTx/>
                <a:uFillTx/>
                <a:latin typeface="Calibri" panose="020F0502020204030204"/>
                <a:ea typeface="+mn-ea"/>
                <a:cs typeface="+mn-cs"/>
              </a:rPr>
              <a:t>)</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rgbClr val="70AD47">
                  <a:lumMod val="50000"/>
                </a:srgbClr>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rgbClr val="70AD47">
                  <a:lumMod val="50000"/>
                </a:srgbClr>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rgbClr val="70AD47">
                  <a:lumMod val="50000"/>
                </a:srgbClr>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rgbClr val="70AD47">
                  <a:lumMod val="50000"/>
                </a:srgbClr>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rgbClr val="70AD47">
                  <a:lumMod val="50000"/>
                </a:srgbClr>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70AD47">
                    <a:lumMod val="50000"/>
                  </a:srgbClr>
                </a:solidFill>
                <a:effectLst/>
                <a:uLnTx/>
                <a:uFillTx/>
                <a:latin typeface="Calibri" panose="020F0502020204030204"/>
                <a:ea typeface="+mn-ea"/>
                <a:cs typeface="+mn-cs"/>
              </a:rPr>
              <a:t>Part II: Methods</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dirty="0">
              <a:ln>
                <a:noFill/>
              </a:ln>
              <a:solidFill>
                <a:srgbClr val="70AD47">
                  <a:lumMod val="50000"/>
                </a:srgbClr>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70AD47">
                    <a:lumMod val="50000"/>
                  </a:srgbClr>
                </a:solidFill>
                <a:effectLst/>
                <a:uLnTx/>
                <a:uFillTx/>
                <a:latin typeface="Calibri" panose="020F0502020204030204"/>
                <a:ea typeface="+mn-ea"/>
                <a:cs typeface="+mn-cs"/>
              </a:rPr>
              <a:t>Methodology 2: Basics of material flow analysis (MFA)</a:t>
            </a:r>
            <a:endParaRPr kumimoji="0" lang="en-US" sz="1800" b="0" i="0" u="none" strike="noStrike" kern="1200" cap="none" spc="0" normalizeH="0" baseline="0" noProof="0" dirty="0">
              <a:ln>
                <a:noFill/>
              </a:ln>
              <a:solidFill>
                <a:srgbClr val="70AD47">
                  <a:lumMod val="50000"/>
                </a:srgbClr>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70AD47">
                    <a:lumMod val="50000"/>
                  </a:srgbClr>
                </a:solidFill>
                <a:effectLst/>
                <a:uLnTx/>
                <a:uFillTx/>
                <a:latin typeface="Calibri" panose="020F0502020204030204"/>
                <a:ea typeface="+mn-ea"/>
                <a:cs typeface="+mn-cs"/>
              </a:rPr>
              <a:t>IEooc_Methods2_Lecture4</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srgbClr val="70AD47">
                  <a:lumMod val="50000"/>
                </a:srgbClr>
              </a:solidFill>
              <a:effectLst/>
              <a:uLnTx/>
              <a:uFillTx/>
              <a:latin typeface="Calibri" panose="020F0502020204030204"/>
              <a:ea typeface="+mn-ea"/>
              <a:cs typeface="+mn-cs"/>
            </a:endParaRPr>
          </a:p>
          <a:p>
            <a:pPr lvl="0" algn="ctr"/>
            <a:r>
              <a:rPr lang="en-US" sz="3200" b="1" dirty="0">
                <a:solidFill>
                  <a:srgbClr val="70AD47">
                    <a:lumMod val="50000"/>
                  </a:srgbClr>
                </a:solidFill>
                <a:latin typeface="Calibri" panose="020F0502020204030204"/>
              </a:rPr>
              <a:t>Process inventories</a:t>
            </a:r>
            <a:r>
              <a:rPr lang="en-US" sz="3200" b="1" dirty="0">
                <a:solidFill>
                  <a:srgbClr val="70AD47">
                    <a:lumMod val="50000"/>
                  </a:srgbClr>
                </a:solidFill>
              </a:rPr>
              <a:t>, product systems, life cycle indicators,</a:t>
            </a:r>
            <a:br>
              <a:rPr lang="en-US" sz="3200" b="1" dirty="0">
                <a:solidFill>
                  <a:srgbClr val="70AD47">
                    <a:lumMod val="50000"/>
                  </a:srgbClr>
                </a:solidFill>
              </a:rPr>
            </a:br>
            <a:r>
              <a:rPr lang="en-US" sz="3200" b="1" dirty="0">
                <a:solidFill>
                  <a:srgbClr val="70AD47">
                    <a:lumMod val="50000"/>
                  </a:srgbClr>
                </a:solidFill>
              </a:rPr>
              <a:t>footprints, and emissions </a:t>
            </a:r>
            <a:r>
              <a:rPr lang="en-US" sz="3200" b="1" dirty="0">
                <a:solidFill>
                  <a:srgbClr val="70AD47">
                    <a:lumMod val="50000"/>
                  </a:srgbClr>
                </a:solidFill>
                <a:latin typeface="Calibri" panose="020F0502020204030204"/>
              </a:rPr>
              <a:t>scopes</a:t>
            </a:r>
            <a:endParaRPr kumimoji="0" lang="en-US" sz="3200" b="1" i="0" u="none" strike="noStrike" kern="1200" cap="none" spc="0" normalizeH="0" baseline="0" noProof="0" dirty="0">
              <a:ln>
                <a:noFill/>
              </a:ln>
              <a:solidFill>
                <a:srgbClr val="70AD47">
                  <a:lumMod val="50000"/>
                </a:srgbClr>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srgbClr val="70AD47">
                  <a:lumMod val="50000"/>
                </a:srgbClr>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70AD47">
                    <a:lumMod val="50000"/>
                  </a:srgbClr>
                </a:solidFill>
                <a:effectLst/>
                <a:uLnTx/>
                <a:uFillTx/>
                <a:latin typeface="Calibri" panose="020F0502020204030204"/>
                <a:ea typeface="+mn-ea"/>
                <a:cs typeface="+mn-cs"/>
              </a:rPr>
              <a:t>Stefan Pauliuk, University of Freiburg, Germany</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66687"/>
            <a:ext cx="1855306" cy="1779220"/>
          </a:xfrm>
          <a:prstGeom prst="rect">
            <a:avLst/>
          </a:prstGeom>
        </p:spPr>
      </p:pic>
      <p:pic>
        <p:nvPicPr>
          <p:cNvPr id="8" name="Picture 7"/>
          <p:cNvPicPr>
            <a:picLocks noChangeAspect="1"/>
          </p:cNvPicPr>
          <p:nvPr/>
        </p:nvPicPr>
        <p:blipFill rotWithShape="1">
          <a:blip r:embed="rId4">
            <a:extLst>
              <a:ext uri="{28A0092B-C50C-407E-A947-70E740481C1C}">
                <a14:useLocalDpi xmlns:a14="http://schemas.microsoft.com/office/drawing/2010/main" val="0"/>
              </a:ext>
            </a:extLst>
          </a:blip>
          <a:srcRect l="21614" r="16173"/>
          <a:stretch/>
        </p:blipFill>
        <p:spPr>
          <a:xfrm>
            <a:off x="1854598" y="866687"/>
            <a:ext cx="1908314" cy="1779220"/>
          </a:xfrm>
          <a:prstGeom prst="rect">
            <a:avLst/>
          </a:prstGeom>
        </p:spPr>
      </p:pic>
      <p:pic>
        <p:nvPicPr>
          <p:cNvPr id="11" name="Picture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772454" y="869616"/>
            <a:ext cx="2572306" cy="1779220"/>
          </a:xfrm>
          <a:prstGeom prst="rect">
            <a:avLst/>
          </a:prstGeom>
        </p:spPr>
      </p:pic>
      <p:sp>
        <p:nvSpPr>
          <p:cNvPr id="2" name="Foliennummernplatzhalter 1"/>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BBED5BB-D716-45F9-9F4F-70DFD74EEF08}" type="slidenum">
              <a:rPr kumimoji="0" lang="de-D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de-D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pic>
        <p:nvPicPr>
          <p:cNvPr id="3" name="Grafik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079189" y="1019441"/>
            <a:ext cx="3607315" cy="1473711"/>
          </a:xfrm>
          <a:prstGeom prst="rect">
            <a:avLst/>
          </a:prstGeom>
        </p:spPr>
      </p:pic>
      <p:pic>
        <p:nvPicPr>
          <p:cNvPr id="10" name="Picture 9"/>
          <p:cNvPicPr>
            <a:picLocks noChangeAspect="1"/>
          </p:cNvPicPr>
          <p:nvPr/>
        </p:nvPicPr>
        <p:blipFill rotWithShape="1">
          <a:blip r:embed="rId7">
            <a:extLst>
              <a:ext uri="{28A0092B-C50C-407E-A947-70E740481C1C}">
                <a14:useLocalDpi xmlns:a14="http://schemas.microsoft.com/office/drawing/2010/main" val="0"/>
              </a:ext>
            </a:extLst>
          </a:blip>
          <a:srcRect l="5482" r="17441"/>
          <a:stretch/>
        </p:blipFill>
        <p:spPr>
          <a:xfrm>
            <a:off x="7999136" y="869616"/>
            <a:ext cx="1908810" cy="1776292"/>
          </a:xfrm>
          <a:prstGeom prst="rect">
            <a:avLst/>
          </a:prstGeom>
        </p:spPr>
      </p:pic>
    </p:spTree>
    <p:extLst>
      <p:ext uri="{BB962C8B-B14F-4D97-AF65-F5344CB8AC3E}">
        <p14:creationId xmlns:p14="http://schemas.microsoft.com/office/powerpoint/2010/main" val="32826400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6" name="TextBox 1"/>
          <p:cNvSpPr txBox="1">
            <a:spLocks noChangeArrowheads="1"/>
          </p:cNvSpPr>
          <p:nvPr/>
        </p:nvSpPr>
        <p:spPr bwMode="auto">
          <a:xfrm>
            <a:off x="206636" y="731359"/>
            <a:ext cx="10156755"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marL="342900" marR="0" lvl="0" indent="-342900" algn="l" defTabSz="914400" rtl="0" eaLnBrk="1" fontAlgn="auto" latinLnBrk="0" hangingPunct="1">
              <a:lnSpc>
                <a:spcPct val="100000"/>
              </a:lnSpc>
              <a:spcBef>
                <a:spcPct val="0"/>
              </a:spcBef>
              <a:spcAft>
                <a:spcPts val="0"/>
              </a:spcAft>
              <a:buClrTx/>
              <a:buSzTx/>
              <a:buFontTx/>
              <a:buChar char="-"/>
              <a:tabLst/>
              <a:defRPr/>
            </a:pPr>
            <a:r>
              <a:rPr kumimoji="0" lang="en-GB" altLang="en-US" sz="2400" b="0"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34" charset="-128"/>
                <a:cs typeface="+mn-cs"/>
              </a:rPr>
              <a:t>Sometimes called ‘direct’ indicators, as only quantities that are directly </a:t>
            </a:r>
          </a:p>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en-GB" altLang="en-US" sz="2400" b="0"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34" charset="-128"/>
                <a:cs typeface="+mn-cs"/>
              </a:rPr>
              <a:t>    connected to the process are considered.</a:t>
            </a:r>
          </a:p>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GB" altLang="en-US" sz="2400" b="0"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34" charset="-128"/>
              <a:cs typeface="+mn-cs"/>
            </a:endParaRPr>
          </a:p>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en-GB" altLang="en-US" sz="24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rPr>
              <a:t>-   </a:t>
            </a:r>
            <a:r>
              <a:rPr kumimoji="0" lang="en-GB" altLang="en-US" sz="2400" b="0"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34" charset="-128"/>
                <a:cs typeface="+mn-cs"/>
              </a:rPr>
              <a:t>Most important example: Efficiency and </a:t>
            </a:r>
            <a:r>
              <a:rPr kumimoji="0" lang="en-GB" altLang="en-US" sz="24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rPr>
              <a:t>loss rates, emissions factor</a:t>
            </a:r>
            <a:endParaRPr kumimoji="0" lang="de-DE" altLang="en-US" sz="2400" b="0"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14" name="Title 1"/>
          <p:cNvSpPr txBox="1">
            <a:spLocks/>
          </p:cNvSpPr>
          <p:nvPr/>
        </p:nvSpPr>
        <p:spPr>
          <a:xfrm>
            <a:off x="206636" y="230717"/>
            <a:ext cx="11680564" cy="38100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altLang="nb-NO" sz="32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Basic process, product, and per capita indicators</a:t>
            </a:r>
          </a:p>
        </p:txBody>
      </p:sp>
      <p:sp>
        <p:nvSpPr>
          <p:cNvPr id="6" name="Rechteck 5"/>
          <p:cNvSpPr/>
          <p:nvPr/>
        </p:nvSpPr>
        <p:spPr>
          <a:xfrm>
            <a:off x="5472879" y="2555865"/>
            <a:ext cx="1396181" cy="7767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white"/>
                </a:solidFill>
                <a:effectLst/>
                <a:uLnTx/>
                <a:uFillTx/>
                <a:latin typeface="Calibri" panose="020F0502020204030204"/>
                <a:ea typeface="+mn-ea"/>
                <a:cs typeface="+mn-cs"/>
              </a:rPr>
              <a:t>Energy conversion process</a:t>
            </a:r>
            <a:endParaRPr kumimoji="0" lang="de-DE"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cxnSp>
        <p:nvCxnSpPr>
          <p:cNvPr id="10" name="Gerade Verbindung mit Pfeil 9"/>
          <p:cNvCxnSpPr>
            <a:endCxn id="6" idx="1"/>
          </p:cNvCxnSpPr>
          <p:nvPr/>
        </p:nvCxnSpPr>
        <p:spPr>
          <a:xfrm>
            <a:off x="4882945" y="2944239"/>
            <a:ext cx="589934"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1" name="Gerade Verbindung mit Pfeil 10"/>
          <p:cNvCxnSpPr>
            <a:stCxn id="6" idx="3"/>
          </p:cNvCxnSpPr>
          <p:nvPr/>
        </p:nvCxnSpPr>
        <p:spPr>
          <a:xfrm>
            <a:off x="6869060" y="2944239"/>
            <a:ext cx="808703"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7" name="Gerade Verbindung mit Pfeil 16"/>
          <p:cNvCxnSpPr/>
          <p:nvPr/>
        </p:nvCxnSpPr>
        <p:spPr>
          <a:xfrm flipH="1">
            <a:off x="6167283" y="3273619"/>
            <a:ext cx="6145" cy="63811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2" name="Textfeld 21"/>
          <p:cNvSpPr txBox="1"/>
          <p:nvPr/>
        </p:nvSpPr>
        <p:spPr>
          <a:xfrm>
            <a:off x="3981040" y="2555243"/>
            <a:ext cx="1419876"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black"/>
                </a:solidFill>
                <a:effectLst/>
                <a:uLnTx/>
                <a:uFillTx/>
                <a:latin typeface="Calibri" panose="020F0502020204030204"/>
                <a:ea typeface="+mn-ea"/>
                <a:cs typeface="+mn-cs"/>
              </a:rPr>
              <a:t>E</a:t>
            </a:r>
            <a:r>
              <a:rPr kumimoji="0" lang="en-GB" sz="1800" b="0" i="0" u="none" strike="noStrike" kern="1200" cap="none" spc="0" normalizeH="0" baseline="-25000" noProof="0">
                <a:ln>
                  <a:noFill/>
                </a:ln>
                <a:solidFill>
                  <a:prstClr val="black"/>
                </a:solidFill>
                <a:effectLst/>
                <a:uLnTx/>
                <a:uFillTx/>
                <a:latin typeface="Calibri" panose="020F0502020204030204"/>
                <a:ea typeface="+mn-ea"/>
                <a:cs typeface="+mn-cs"/>
              </a:rPr>
              <a:t>in</a:t>
            </a:r>
            <a:r>
              <a:rPr kumimoji="0" lang="en-GB" sz="1800" b="0" i="0" u="none" strike="noStrike" kern="1200" cap="none" spc="0" normalizeH="0" baseline="0" noProof="0">
                <a:ln>
                  <a:noFill/>
                </a:ln>
                <a:solidFill>
                  <a:prstClr val="black"/>
                </a:solidFill>
                <a:effectLst/>
                <a:uLnTx/>
                <a:uFillTx/>
                <a:latin typeface="Calibri" panose="020F0502020204030204"/>
                <a:ea typeface="+mn-ea"/>
                <a:cs typeface="+mn-cs"/>
              </a:rPr>
              <a:t> (e.g., fuel)</a:t>
            </a:r>
            <a:endParaRPr kumimoji="0" lang="de-DE"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3" name="Textfeld 22"/>
          <p:cNvSpPr txBox="1"/>
          <p:nvPr/>
        </p:nvSpPr>
        <p:spPr>
          <a:xfrm>
            <a:off x="4967121" y="3526889"/>
            <a:ext cx="1114408"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black"/>
                </a:solidFill>
                <a:effectLst/>
                <a:uLnTx/>
                <a:uFillTx/>
                <a:latin typeface="Calibri" panose="020F0502020204030204"/>
                <a:ea typeface="+mn-ea"/>
                <a:cs typeface="+mn-cs"/>
              </a:rPr>
              <a:t>E</a:t>
            </a:r>
            <a:r>
              <a:rPr kumimoji="0" lang="en-GB" sz="1800" b="0" i="0" u="none" strike="noStrike" kern="1200" cap="none" spc="0" normalizeH="0" baseline="-25000" noProof="0">
                <a:ln>
                  <a:noFill/>
                </a:ln>
                <a:solidFill>
                  <a:prstClr val="black"/>
                </a:solidFill>
                <a:effectLst/>
                <a:uLnTx/>
                <a:uFillTx/>
                <a:latin typeface="Calibri" panose="020F0502020204030204"/>
                <a:ea typeface="+mn-ea"/>
                <a:cs typeface="+mn-cs"/>
              </a:rPr>
              <a:t>L</a:t>
            </a:r>
            <a:r>
              <a:rPr kumimoji="0" lang="en-GB" sz="1800" b="0" i="0" u="none" strike="noStrike" kern="1200" cap="none" spc="0" normalizeH="0" baseline="0" noProof="0">
                <a:ln>
                  <a:noFill/>
                </a:ln>
                <a:solidFill>
                  <a:prstClr val="black"/>
                </a:solidFill>
                <a:effectLst/>
                <a:uLnTx/>
                <a:uFillTx/>
                <a:latin typeface="Calibri" panose="020F0502020204030204"/>
                <a:ea typeface="+mn-ea"/>
                <a:cs typeface="+mn-cs"/>
              </a:rPr>
              <a:t> (losses</a:t>
            </a: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a:t>
            </a:r>
            <a:endParaRPr kumimoji="0" lang="de-DE"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6" name="Textfeld 25"/>
          <p:cNvSpPr txBox="1"/>
          <p:nvPr/>
        </p:nvSpPr>
        <p:spPr>
          <a:xfrm>
            <a:off x="6838558" y="2570183"/>
            <a:ext cx="2002023"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black"/>
                </a:solidFill>
                <a:effectLst/>
                <a:uLnTx/>
                <a:uFillTx/>
                <a:latin typeface="Calibri" panose="020F0502020204030204"/>
                <a:ea typeface="+mn-ea"/>
                <a:cs typeface="+mn-cs"/>
              </a:rPr>
              <a:t>E</a:t>
            </a:r>
            <a:r>
              <a:rPr kumimoji="0" lang="en-GB" sz="1800" b="0" i="0" u="none" strike="noStrike" kern="1200" cap="none" spc="0" normalizeH="0" baseline="-25000" noProof="0">
                <a:ln>
                  <a:noFill/>
                </a:ln>
                <a:solidFill>
                  <a:prstClr val="black"/>
                </a:solidFill>
                <a:effectLst/>
                <a:uLnTx/>
                <a:uFillTx/>
                <a:latin typeface="Calibri" panose="020F0502020204030204"/>
                <a:ea typeface="+mn-ea"/>
                <a:cs typeface="+mn-cs"/>
              </a:rPr>
              <a:t>useful</a:t>
            </a:r>
            <a:r>
              <a:rPr kumimoji="0" lang="en-GB" sz="1800" b="0" i="0" u="none" strike="noStrike" kern="1200" cap="none" spc="0" normalizeH="0" baseline="0" noProof="0">
                <a:ln>
                  <a:noFill/>
                </a:ln>
                <a:solidFill>
                  <a:prstClr val="black"/>
                </a:solidFill>
                <a:effectLst/>
                <a:uLnTx/>
                <a:uFillTx/>
                <a:latin typeface="Calibri" panose="020F0502020204030204"/>
                <a:ea typeface="+mn-ea"/>
                <a:cs typeface="+mn-cs"/>
              </a:rPr>
              <a:t> (e.g., motion)</a:t>
            </a:r>
            <a:endParaRPr kumimoji="0" lang="de-DE"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0" name="Textfeld 29"/>
          <p:cNvSpPr txBox="1"/>
          <p:nvPr/>
        </p:nvSpPr>
        <p:spPr>
          <a:xfrm>
            <a:off x="340950" y="3305155"/>
            <a:ext cx="11165557" cy="34163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black"/>
                </a:solidFill>
                <a:effectLst/>
                <a:uLnTx/>
                <a:uFillTx/>
                <a:latin typeface="Calibri" panose="020F0502020204030204"/>
                <a:ea typeface="+mn-ea"/>
                <a:cs typeface="+mn-cs"/>
              </a:rPr>
              <a:t>We define: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black"/>
                </a:solidFill>
                <a:effectLst/>
                <a:uLnTx/>
                <a:uFillTx/>
                <a:latin typeface="Calibri" panose="020F0502020204030204"/>
                <a:ea typeface="+mn-ea"/>
                <a:cs typeface="+mn-cs"/>
              </a:rPr>
              <a:t>Efficiency: 			 e :=  useful output / total input 	</a:t>
            </a:r>
            <a:r>
              <a:rPr kumimoji="0" lang="en-GB" sz="2400" b="0" i="0" u="none" strike="noStrike" kern="1200" cap="none" spc="0" normalizeH="0" baseline="0" noProof="0">
                <a:ln>
                  <a:noFill/>
                </a:ln>
                <a:solidFill>
                  <a:prstClr val="black"/>
                </a:solidFill>
                <a:effectLst/>
                <a:uLnTx/>
                <a:uFillTx/>
                <a:latin typeface="Calibri" panose="020F0502020204030204"/>
                <a:ea typeface="+mn-ea"/>
                <a:cs typeface="+mn-cs"/>
              </a:rPr>
              <a:t>= E</a:t>
            </a:r>
            <a:r>
              <a:rPr kumimoji="0" lang="en-GB" sz="2400" b="0" i="0" u="none" strike="noStrike" kern="1200" cap="none" spc="0" normalizeH="0" baseline="-25000" noProof="0">
                <a:ln>
                  <a:noFill/>
                </a:ln>
                <a:solidFill>
                  <a:prstClr val="black"/>
                </a:solidFill>
                <a:effectLst/>
                <a:uLnTx/>
                <a:uFillTx/>
                <a:latin typeface="Calibri" panose="020F0502020204030204"/>
                <a:ea typeface="+mn-ea"/>
                <a:cs typeface="+mn-cs"/>
              </a:rPr>
              <a:t>useful</a:t>
            </a:r>
            <a:r>
              <a:rPr kumimoji="0" lang="en-GB" sz="2400" b="0" i="0" u="none" strike="noStrike" kern="1200" cap="none" spc="0" normalizeH="0" baseline="0" noProof="0">
                <a:ln>
                  <a:noFill/>
                </a:ln>
                <a:solidFill>
                  <a:prstClr val="black"/>
                </a:solidFill>
                <a:effectLst/>
                <a:uLnTx/>
                <a:uFillTx/>
                <a:latin typeface="Calibri" panose="020F0502020204030204"/>
                <a:ea typeface="+mn-ea"/>
                <a:cs typeface="+mn-cs"/>
              </a:rPr>
              <a:t> /E</a:t>
            </a:r>
            <a:r>
              <a:rPr kumimoji="0" lang="en-GB" sz="2400" b="0" i="0" u="none" strike="noStrike" kern="1200" cap="none" spc="0" normalizeH="0" baseline="-25000" noProof="0">
                <a:ln>
                  <a:noFill/>
                </a:ln>
                <a:solidFill>
                  <a:prstClr val="black"/>
                </a:solidFill>
                <a:effectLst/>
                <a:uLnTx/>
                <a:uFillTx/>
                <a:latin typeface="Calibri" panose="020F0502020204030204"/>
                <a:ea typeface="+mn-ea"/>
                <a:cs typeface="+mn-cs"/>
              </a:rPr>
              <a:t>in</a:t>
            </a:r>
            <a:endParaRPr kumimoji="0" lang="en-GB" sz="2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black"/>
                </a:solidFill>
                <a:effectLst/>
                <a:uLnTx/>
                <a:uFillTx/>
                <a:latin typeface="Calibri" panose="020F0502020204030204"/>
                <a:ea typeface="+mn-ea"/>
                <a:cs typeface="+mn-cs"/>
              </a:rPr>
              <a:t>Loss rate:			 l  :=  total loss / total input         	= E</a:t>
            </a:r>
            <a:r>
              <a:rPr kumimoji="0" lang="en-GB" sz="2400" b="0" i="0" u="none" strike="noStrike" kern="1200" cap="none" spc="0" normalizeH="0" baseline="-25000" noProof="0" dirty="0">
                <a:ln>
                  <a:noFill/>
                </a:ln>
                <a:solidFill>
                  <a:prstClr val="black"/>
                </a:solidFill>
                <a:effectLst/>
                <a:uLnTx/>
                <a:uFillTx/>
                <a:latin typeface="Calibri" panose="020F0502020204030204"/>
                <a:ea typeface="+mn-ea"/>
                <a:cs typeface="+mn-cs"/>
              </a:rPr>
              <a:t>L</a:t>
            </a:r>
            <a:r>
              <a:rPr kumimoji="0" lang="en-GB"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GB" sz="2400" b="0" i="0" u="none" strike="noStrike" kern="1200" cap="none" spc="0" normalizeH="0" baseline="0" noProof="0">
                <a:ln>
                  <a:noFill/>
                </a:ln>
                <a:solidFill>
                  <a:prstClr val="black"/>
                </a:solidFill>
                <a:effectLst/>
                <a:uLnTx/>
                <a:uFillTx/>
                <a:latin typeface="Calibri" panose="020F0502020204030204"/>
                <a:ea typeface="+mn-ea"/>
                <a:cs typeface="+mn-cs"/>
              </a:rPr>
              <a:t>/E</a:t>
            </a:r>
            <a:r>
              <a:rPr kumimoji="0" lang="en-GB" sz="2400" b="0" i="0" u="none" strike="noStrike" kern="1200" cap="none" spc="0" normalizeH="0" baseline="-25000" noProof="0">
                <a:ln>
                  <a:noFill/>
                </a:ln>
                <a:solidFill>
                  <a:prstClr val="black"/>
                </a:solidFill>
                <a:effectLst/>
                <a:uLnTx/>
                <a:uFillTx/>
                <a:latin typeface="Calibri" panose="020F0502020204030204"/>
                <a:ea typeface="+mn-ea"/>
                <a:cs typeface="+mn-cs"/>
              </a:rPr>
              <a:t>in</a:t>
            </a:r>
            <a:r>
              <a:rPr kumimoji="0" lang="en-GB" sz="2400" b="0" i="0" u="none" strike="noStrike" kern="1200" cap="none" spc="0" normalizeH="0" baseline="0" noProof="0">
                <a:ln>
                  <a:noFill/>
                </a:ln>
                <a:solidFill>
                  <a:prstClr val="black"/>
                </a:solidFill>
                <a:effectLst/>
                <a:uLnTx/>
                <a:uFillTx/>
                <a:latin typeface="Calibri" panose="020F0502020204030204"/>
                <a:ea typeface="+mn-ea"/>
                <a:cs typeface="+mn-cs"/>
              </a:rPr>
              <a:t> </a:t>
            </a:r>
            <a:endParaRPr kumimoji="0" lang="en-GB" sz="2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black"/>
                </a:solidFill>
                <a:effectLst/>
                <a:uLnTx/>
                <a:uFillTx/>
                <a:latin typeface="Calibri" panose="020F0502020204030204"/>
                <a:ea typeface="+mn-ea"/>
                <a:cs typeface="+mn-cs"/>
              </a:rPr>
              <a:t>Works for:</a:t>
            </a:r>
            <a:r>
              <a:rPr kumimoji="0" lang="en-GB" sz="2400" b="0" i="0" u="none" strike="noStrike" kern="1200" cap="none" spc="0" normalizeH="0" baseline="0" noProof="0" dirty="0">
                <a:ln>
                  <a:noFill/>
                </a:ln>
                <a:solidFill>
                  <a:prstClr val="black"/>
                </a:solidFill>
                <a:effectLst/>
                <a:uLnTx/>
                <a:uFillTx/>
                <a:latin typeface="Calibri" panose="020F0502020204030204"/>
                <a:ea typeface="+mn-ea"/>
                <a:cs typeface="+mn-cs"/>
              </a:rPr>
              <a:t> mass (mass yield, yield loss rate), energy (energy efficiency, energy loss rate),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black"/>
                </a:solidFill>
                <a:effectLst/>
                <a:uLnTx/>
                <a:uFillTx/>
                <a:latin typeface="Calibri" panose="020F0502020204030204"/>
                <a:ea typeface="+mn-ea"/>
                <a:cs typeface="+mn-cs"/>
              </a:rPr>
              <a:t>Efficiency and loss rates are always &gt;= 0 and &lt;= </a:t>
            </a:r>
            <a:r>
              <a:rPr kumimoji="0" lang="en-GB" sz="2400" b="1" i="0" u="none" strike="noStrike" kern="1200" cap="none" spc="0" normalizeH="0" baseline="0" noProof="0">
                <a:ln>
                  <a:noFill/>
                </a:ln>
                <a:solidFill>
                  <a:prstClr val="black"/>
                </a:solidFill>
                <a:effectLst/>
                <a:uLnTx/>
                <a:uFillTx/>
                <a:latin typeface="Calibri" panose="020F0502020204030204"/>
                <a:ea typeface="+mn-ea"/>
                <a:cs typeface="+mn-cs"/>
              </a:rPr>
              <a:t>1.</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a:ln>
                  <a:noFill/>
                </a:ln>
                <a:solidFill>
                  <a:prstClr val="black"/>
                </a:solidFill>
                <a:effectLst/>
                <a:uLnTx/>
                <a:uFillTx/>
                <a:latin typeface="Calibri" panose="020F0502020204030204"/>
                <a:ea typeface="+mn-ea"/>
                <a:cs typeface="+mn-cs"/>
              </a:rPr>
              <a:t>More indicators:		see the lectures on renewable energy indicators</a:t>
            </a:r>
            <a:endParaRPr kumimoji="0" lang="en-GB" sz="2400" b="0" i="0" u="none" strike="noStrike" kern="1200" cap="none" spc="0" normalizeH="0" baseline="-25000" noProof="0">
              <a:ln>
                <a:noFill/>
              </a:ln>
              <a:solidFill>
                <a:prstClr val="black"/>
              </a:solidFill>
              <a:effectLst/>
              <a:uLnTx/>
              <a:uFillTx/>
              <a:latin typeface="Calibri" panose="020F0502020204030204"/>
              <a:ea typeface="+mn-ea"/>
              <a:cs typeface="+mn-cs"/>
            </a:endParaRPr>
          </a:p>
        </p:txBody>
      </p:sp>
      <p:sp>
        <p:nvSpPr>
          <p:cNvPr id="2" name="Foliennummernplatzhalter 1"/>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04FEF80-D509-4ADB-A233-93EEEF288D84}"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056129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6" name="TextBox 1"/>
          <p:cNvSpPr txBox="1">
            <a:spLocks noChangeArrowheads="1"/>
          </p:cNvSpPr>
          <p:nvPr/>
        </p:nvSpPr>
        <p:spPr bwMode="auto">
          <a:xfrm>
            <a:off x="192988" y="720814"/>
            <a:ext cx="4104009" cy="1231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marR="0" lvl="0" algn="l" defTabSz="914400" rtl="0" eaLnBrk="1" fontAlgn="auto" latinLnBrk="0" hangingPunct="1">
              <a:lnSpc>
                <a:spcPct val="100000"/>
              </a:lnSpc>
              <a:spcBef>
                <a:spcPct val="0"/>
              </a:spcBef>
              <a:spcAft>
                <a:spcPts val="0"/>
              </a:spcAft>
              <a:buClrTx/>
              <a:buSzTx/>
              <a:buNone/>
              <a:tabLst/>
              <a:defRPr/>
            </a:pPr>
            <a:r>
              <a:rPr lang="en-GB" altLang="en-US" sz="2000">
                <a:solidFill>
                  <a:prstClr val="black"/>
                </a:solidFill>
                <a:latin typeface="Arial" panose="020B0604020202020204" pitchFamily="34" charset="0"/>
              </a:rPr>
              <a:t>Central transport example:</a:t>
            </a:r>
          </a:p>
          <a:p>
            <a:pPr marR="0" lvl="0" algn="l" defTabSz="914400" rtl="0" eaLnBrk="1" fontAlgn="auto" latinLnBrk="0" hangingPunct="1">
              <a:lnSpc>
                <a:spcPct val="100000"/>
              </a:lnSpc>
              <a:spcBef>
                <a:spcPct val="0"/>
              </a:spcBef>
              <a:spcAft>
                <a:spcPts val="0"/>
              </a:spcAft>
              <a:buClrTx/>
              <a:buSzTx/>
              <a:buNone/>
              <a:tabLst/>
              <a:defRPr/>
            </a:pPr>
            <a:endParaRPr kumimoji="0" lang="en-GB" altLang="en-US" sz="14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a:p>
            <a:pPr marR="0" lvl="0" algn="l" defTabSz="914400" rtl="0" eaLnBrk="1" fontAlgn="auto" latinLnBrk="0" hangingPunct="1">
              <a:lnSpc>
                <a:spcPct val="100000"/>
              </a:lnSpc>
              <a:spcBef>
                <a:spcPct val="0"/>
              </a:spcBef>
              <a:spcAft>
                <a:spcPts val="0"/>
              </a:spcAft>
              <a:buClrTx/>
              <a:buSzTx/>
              <a:buNone/>
              <a:tabLst/>
              <a:defRPr/>
            </a:pPr>
            <a:r>
              <a:rPr lang="en-GB" altLang="en-US" sz="2000">
                <a:solidFill>
                  <a:prstClr val="black"/>
                </a:solidFill>
                <a:latin typeface="Arial" panose="020B0604020202020204" pitchFamily="34" charset="0"/>
              </a:rPr>
              <a:t>Specific vehicle fuel consumption </a:t>
            </a:r>
            <a:r>
              <a:rPr lang="en-GB" altLang="en-US" sz="2000" i="1">
                <a:solidFill>
                  <a:prstClr val="black"/>
                </a:solidFill>
                <a:latin typeface="Arial" panose="020B0604020202020204" pitchFamily="34" charset="0"/>
              </a:rPr>
              <a:t>f</a:t>
            </a:r>
          </a:p>
          <a:p>
            <a:pPr marR="0" lvl="0" algn="l" defTabSz="914400" rtl="0" eaLnBrk="1" fontAlgn="auto" latinLnBrk="0" hangingPunct="1">
              <a:lnSpc>
                <a:spcPct val="100000"/>
              </a:lnSpc>
              <a:spcBef>
                <a:spcPct val="0"/>
              </a:spcBef>
              <a:spcAft>
                <a:spcPts val="0"/>
              </a:spcAft>
              <a:buClrTx/>
              <a:buSzTx/>
              <a:buNone/>
              <a:tabLst/>
              <a:defRPr/>
            </a:pPr>
            <a:r>
              <a:rPr kumimoji="0" lang="en-GB" altLang="en-US" sz="2000" b="0" u="none" strike="noStrike" kern="1200" cap="none" spc="0" normalizeH="0" baseline="0" noProof="0">
                <a:ln>
                  <a:noFill/>
                </a:ln>
                <a:solidFill>
                  <a:prstClr val="black"/>
                </a:solidFill>
                <a:effectLst/>
                <a:uLnTx/>
                <a:uFillTx/>
                <a:latin typeface="Arial" panose="020B0604020202020204" pitchFamily="34" charset="0"/>
              </a:rPr>
              <a:t>in MJ/</a:t>
            </a:r>
            <a:r>
              <a:rPr kumimoji="0" lang="en-GB" altLang="en-US" sz="2000" b="0" u="none" strike="noStrike" kern="1200" cap="none" spc="0" normalizeH="0" noProof="0">
                <a:ln>
                  <a:noFill/>
                </a:ln>
                <a:solidFill>
                  <a:prstClr val="black"/>
                </a:solidFill>
                <a:effectLst/>
                <a:uLnTx/>
                <a:uFillTx/>
                <a:latin typeface="Arial" panose="020B0604020202020204" pitchFamily="34" charset="0"/>
              </a:rPr>
              <a:t> km  or  </a:t>
            </a:r>
            <a:r>
              <a:rPr kumimoji="0" lang="en-GB" altLang="en-US" sz="2000" b="0" i="1" u="none" strike="noStrike" kern="1200" cap="none" spc="0" normalizeH="0" noProof="0">
                <a:ln>
                  <a:noFill/>
                </a:ln>
                <a:solidFill>
                  <a:prstClr val="black"/>
                </a:solidFill>
                <a:effectLst/>
                <a:uLnTx/>
                <a:uFillTx/>
                <a:latin typeface="Arial" panose="020B0604020202020204" pitchFamily="34" charset="0"/>
              </a:rPr>
              <a:t>f</a:t>
            </a:r>
            <a:r>
              <a:rPr kumimoji="0" lang="en-GB" altLang="en-US" sz="2000" b="0" i="1" u="none" strike="noStrike" kern="1200" cap="none" spc="0" normalizeH="0" baseline="-25000" noProof="0">
                <a:ln>
                  <a:noFill/>
                </a:ln>
                <a:solidFill>
                  <a:prstClr val="black"/>
                </a:solidFill>
                <a:effectLst/>
                <a:uLnTx/>
                <a:uFillTx/>
                <a:latin typeface="Arial" panose="020B0604020202020204" pitchFamily="34" charset="0"/>
              </a:rPr>
              <a:t>V</a:t>
            </a:r>
            <a:r>
              <a:rPr kumimoji="0" lang="en-GB" altLang="en-US" sz="2000" b="0" u="none" strike="noStrike" kern="1200" cap="none" spc="0" normalizeH="0" noProof="0">
                <a:ln>
                  <a:noFill/>
                </a:ln>
                <a:solidFill>
                  <a:prstClr val="black"/>
                </a:solidFill>
                <a:effectLst/>
                <a:uLnTx/>
                <a:uFillTx/>
                <a:latin typeface="Arial" panose="020B0604020202020204" pitchFamily="34" charset="0"/>
              </a:rPr>
              <a:t> in l/100 km</a:t>
            </a:r>
            <a:endParaRPr kumimoji="0" lang="de-DE" altLang="en-US" sz="2000" b="0" u="none" strike="noStrike" kern="1200" cap="none" spc="0" normalizeH="0" baseline="0" noProof="0" dirty="0">
              <a:ln>
                <a:noFill/>
              </a:ln>
              <a:solidFill>
                <a:prstClr val="black"/>
              </a:solidFill>
              <a:effectLst/>
              <a:uLnTx/>
              <a:uFillTx/>
              <a:latin typeface="Arial" panose="020B0604020202020204" pitchFamily="34" charset="0"/>
            </a:endParaRPr>
          </a:p>
        </p:txBody>
      </p:sp>
      <p:sp>
        <p:nvSpPr>
          <p:cNvPr id="14" name="Title 1"/>
          <p:cNvSpPr txBox="1">
            <a:spLocks/>
          </p:cNvSpPr>
          <p:nvPr/>
        </p:nvSpPr>
        <p:spPr>
          <a:xfrm>
            <a:off x="871594" y="236028"/>
            <a:ext cx="11389783" cy="38100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altLang="nb-NO" sz="3200" b="1" i="0" u="none" strike="noStrike" kern="1200" cap="none" spc="0" normalizeH="0" baseline="0" noProof="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Basic process, product, and per capita </a:t>
            </a:r>
            <a:r>
              <a:rPr kumimoji="0" lang="en-GB" altLang="nb-NO" sz="32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indicators</a:t>
            </a:r>
          </a:p>
        </p:txBody>
      </p:sp>
      <p:sp>
        <p:nvSpPr>
          <p:cNvPr id="6" name="Rechteck 5"/>
          <p:cNvSpPr/>
          <p:nvPr/>
        </p:nvSpPr>
        <p:spPr>
          <a:xfrm>
            <a:off x="8586019" y="1417918"/>
            <a:ext cx="1396181" cy="7767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noProof="0">
                <a:solidFill>
                  <a:prstClr val="white"/>
                </a:solidFill>
                <a:latin typeface="Calibri" panose="020F0502020204030204"/>
              </a:rPr>
              <a:t>Internal combustion engine vehicle</a:t>
            </a:r>
            <a:endParaRPr kumimoji="0" lang="de-DE" sz="16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cxnSp>
        <p:nvCxnSpPr>
          <p:cNvPr id="10" name="Gerade Verbindung mit Pfeil 9"/>
          <p:cNvCxnSpPr>
            <a:endCxn id="6" idx="1"/>
          </p:cNvCxnSpPr>
          <p:nvPr/>
        </p:nvCxnSpPr>
        <p:spPr>
          <a:xfrm>
            <a:off x="7996085" y="1806292"/>
            <a:ext cx="589934"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1" name="Gerade Verbindung mit Pfeil 10"/>
          <p:cNvCxnSpPr/>
          <p:nvPr/>
        </p:nvCxnSpPr>
        <p:spPr>
          <a:xfrm>
            <a:off x="9973102" y="1606686"/>
            <a:ext cx="808703"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7" name="Gerade Verbindung mit Pfeil 16"/>
          <p:cNvCxnSpPr/>
          <p:nvPr/>
        </p:nvCxnSpPr>
        <p:spPr>
          <a:xfrm flipH="1">
            <a:off x="9280423" y="2135672"/>
            <a:ext cx="6145" cy="63811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2" name="Textfeld 21"/>
          <p:cNvSpPr txBox="1"/>
          <p:nvPr/>
        </p:nvSpPr>
        <p:spPr>
          <a:xfrm>
            <a:off x="6827019" y="1400301"/>
            <a:ext cx="1775743" cy="369332"/>
          </a:xfrm>
          <a:prstGeom prst="rect">
            <a:avLst/>
          </a:prstGeom>
          <a:noFill/>
        </p:spPr>
        <p:txBody>
          <a:bodyPr wrap="none" rtlCol="0">
            <a:spAutoFit/>
          </a:bodyPr>
          <a:lstStyle/>
          <a:p>
            <a:pPr lvl="0"/>
            <a:r>
              <a:rPr lang="en-GB">
                <a:solidFill>
                  <a:prstClr val="black"/>
                </a:solidFill>
              </a:rPr>
              <a:t>V</a:t>
            </a:r>
            <a:r>
              <a:rPr lang="en-GB" baseline="-25000">
                <a:solidFill>
                  <a:prstClr val="black"/>
                </a:solidFill>
              </a:rPr>
              <a:t>in , </a:t>
            </a:r>
            <a:r>
              <a:rPr lang="en-GB">
                <a:solidFill>
                  <a:prstClr val="black"/>
                </a:solidFill>
              </a:rPr>
              <a:t>E</a:t>
            </a:r>
            <a:r>
              <a:rPr lang="en-GB" baseline="-25000">
                <a:solidFill>
                  <a:prstClr val="black"/>
                </a:solidFill>
              </a:rPr>
              <a:t>in</a:t>
            </a:r>
            <a:r>
              <a:rPr kumimoji="0" lang="en-GB" sz="1800" b="0" i="0" u="none" strike="noStrike" kern="1200" cap="none" spc="0" normalizeH="0" baseline="0" noProof="0">
                <a:ln>
                  <a:noFill/>
                </a:ln>
                <a:solidFill>
                  <a:prstClr val="black"/>
                </a:solidFill>
                <a:effectLst/>
                <a:uLnTx/>
                <a:uFillTx/>
                <a:latin typeface="Calibri" panose="020F0502020204030204"/>
                <a:ea typeface="+mn-ea"/>
                <a:cs typeface="+mn-cs"/>
              </a:rPr>
              <a:t> (e.g., fuel)</a:t>
            </a:r>
            <a:endParaRPr kumimoji="0" lang="de-DE"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3" name="Textfeld 22"/>
          <p:cNvSpPr txBox="1"/>
          <p:nvPr/>
        </p:nvSpPr>
        <p:spPr>
          <a:xfrm>
            <a:off x="8080261" y="2388942"/>
            <a:ext cx="1114408"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black"/>
                </a:solidFill>
                <a:effectLst/>
                <a:uLnTx/>
                <a:uFillTx/>
                <a:latin typeface="Calibri" panose="020F0502020204030204"/>
                <a:ea typeface="+mn-ea"/>
                <a:cs typeface="+mn-cs"/>
              </a:rPr>
              <a:t>E</a:t>
            </a:r>
            <a:r>
              <a:rPr kumimoji="0" lang="en-GB" sz="1800" b="0" i="0" u="none" strike="noStrike" kern="1200" cap="none" spc="0" normalizeH="0" baseline="-25000" noProof="0">
                <a:ln>
                  <a:noFill/>
                </a:ln>
                <a:solidFill>
                  <a:prstClr val="black"/>
                </a:solidFill>
                <a:effectLst/>
                <a:uLnTx/>
                <a:uFillTx/>
                <a:latin typeface="Calibri" panose="020F0502020204030204"/>
                <a:ea typeface="+mn-ea"/>
                <a:cs typeface="+mn-cs"/>
              </a:rPr>
              <a:t>L</a:t>
            </a:r>
            <a:r>
              <a:rPr kumimoji="0" lang="en-GB" sz="1800" b="0" i="0" u="none" strike="noStrike" kern="1200" cap="none" spc="0" normalizeH="0" baseline="0" noProof="0">
                <a:ln>
                  <a:noFill/>
                </a:ln>
                <a:solidFill>
                  <a:prstClr val="black"/>
                </a:solidFill>
                <a:effectLst/>
                <a:uLnTx/>
                <a:uFillTx/>
                <a:latin typeface="Calibri" panose="020F0502020204030204"/>
                <a:ea typeface="+mn-ea"/>
                <a:cs typeface="+mn-cs"/>
              </a:rPr>
              <a:t> (losses</a:t>
            </a: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a:t>
            </a:r>
            <a:endParaRPr kumimoji="0" lang="de-DE"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6" name="Textfeld 25"/>
          <p:cNvSpPr txBox="1"/>
          <p:nvPr/>
        </p:nvSpPr>
        <p:spPr>
          <a:xfrm>
            <a:off x="9942600" y="1232630"/>
            <a:ext cx="2002023"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black"/>
                </a:solidFill>
                <a:effectLst/>
                <a:uLnTx/>
                <a:uFillTx/>
                <a:latin typeface="Calibri" panose="020F0502020204030204"/>
                <a:ea typeface="+mn-ea"/>
                <a:cs typeface="+mn-cs"/>
              </a:rPr>
              <a:t>E</a:t>
            </a:r>
            <a:r>
              <a:rPr kumimoji="0" lang="en-GB" sz="1800" b="0" i="0" u="none" strike="noStrike" kern="1200" cap="none" spc="0" normalizeH="0" baseline="-25000" noProof="0">
                <a:ln>
                  <a:noFill/>
                </a:ln>
                <a:solidFill>
                  <a:prstClr val="black"/>
                </a:solidFill>
                <a:effectLst/>
                <a:uLnTx/>
                <a:uFillTx/>
                <a:latin typeface="Calibri" panose="020F0502020204030204"/>
                <a:ea typeface="+mn-ea"/>
                <a:cs typeface="+mn-cs"/>
              </a:rPr>
              <a:t>useful</a:t>
            </a:r>
            <a:r>
              <a:rPr kumimoji="0" lang="en-GB" sz="1800" b="0" i="0" u="none" strike="noStrike" kern="1200" cap="none" spc="0" normalizeH="0" baseline="0" noProof="0">
                <a:ln>
                  <a:noFill/>
                </a:ln>
                <a:solidFill>
                  <a:prstClr val="black"/>
                </a:solidFill>
                <a:effectLst/>
                <a:uLnTx/>
                <a:uFillTx/>
                <a:latin typeface="Calibri" panose="020F0502020204030204"/>
                <a:ea typeface="+mn-ea"/>
                <a:cs typeface="+mn-cs"/>
              </a:rPr>
              <a:t> (e.g., motion)</a:t>
            </a:r>
            <a:endParaRPr kumimoji="0" lang="de-DE"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 name="Foliennummernplatzhalter 1"/>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04FEF80-D509-4ADB-A233-93EEEF288D84}"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Rechteck 2"/>
          <p:cNvSpPr/>
          <p:nvPr/>
        </p:nvSpPr>
        <p:spPr>
          <a:xfrm>
            <a:off x="0" y="6496205"/>
            <a:ext cx="11061873" cy="338554"/>
          </a:xfrm>
          <a:prstGeom prst="rect">
            <a:avLst/>
          </a:prstGeom>
        </p:spPr>
        <p:txBody>
          <a:bodyPr wrap="square">
            <a:spAutoFit/>
          </a:bodyPr>
          <a:lstStyle/>
          <a:p>
            <a:r>
              <a:rPr lang="de-DE" sz="1600">
                <a:hlinkClick r:id="rId3"/>
              </a:rPr>
              <a:t>https://www.carsguide.com.au/car-advice/official-vs-real-world-fuel-consumption-figures-why-do-they-differ-39597</a:t>
            </a:r>
            <a:r>
              <a:rPr lang="de-DE" sz="1600"/>
              <a:t> </a:t>
            </a:r>
          </a:p>
        </p:txBody>
      </p:sp>
      <p:pic>
        <p:nvPicPr>
          <p:cNvPr id="5" name="Grafik 4"/>
          <p:cNvPicPr>
            <a:picLocks noChangeAspect="1"/>
          </p:cNvPicPr>
          <p:nvPr/>
        </p:nvPicPr>
        <p:blipFill rotWithShape="1">
          <a:blip r:embed="rId4"/>
          <a:srcRect t="10385" b="27169"/>
          <a:stretch/>
        </p:blipFill>
        <p:spPr>
          <a:xfrm>
            <a:off x="1896670" y="3703092"/>
            <a:ext cx="7696200" cy="2706311"/>
          </a:xfrm>
          <a:prstGeom prst="rect">
            <a:avLst/>
          </a:prstGeom>
        </p:spPr>
      </p:pic>
      <p:sp>
        <p:nvSpPr>
          <p:cNvPr id="7" name="Textfeld 6"/>
          <p:cNvSpPr txBox="1"/>
          <p:nvPr/>
        </p:nvSpPr>
        <p:spPr>
          <a:xfrm>
            <a:off x="1389477" y="3134521"/>
            <a:ext cx="2357633" cy="584775"/>
          </a:xfrm>
          <a:prstGeom prst="rect">
            <a:avLst/>
          </a:prstGeom>
          <a:noFill/>
        </p:spPr>
        <p:txBody>
          <a:bodyPr wrap="none" rtlCol="0">
            <a:spAutoFit/>
          </a:bodyPr>
          <a:lstStyle/>
          <a:p>
            <a:r>
              <a:rPr lang="de-DE" sz="1600" b="1" i="1"/>
              <a:t>f</a:t>
            </a:r>
            <a:r>
              <a:rPr lang="de-DE" sz="1600" b="1"/>
              <a:t> in l/100 km, as declared</a:t>
            </a:r>
          </a:p>
          <a:p>
            <a:r>
              <a:rPr lang="de-DE" sz="1600" b="1"/>
              <a:t>by manufacturer</a:t>
            </a:r>
          </a:p>
        </p:txBody>
      </p:sp>
      <p:sp>
        <p:nvSpPr>
          <p:cNvPr id="18" name="Textfeld 17"/>
          <p:cNvSpPr txBox="1"/>
          <p:nvPr/>
        </p:nvSpPr>
        <p:spPr>
          <a:xfrm>
            <a:off x="3747110" y="3134521"/>
            <a:ext cx="2373470" cy="584775"/>
          </a:xfrm>
          <a:prstGeom prst="rect">
            <a:avLst/>
          </a:prstGeom>
          <a:noFill/>
        </p:spPr>
        <p:txBody>
          <a:bodyPr wrap="none" rtlCol="0">
            <a:spAutoFit/>
          </a:bodyPr>
          <a:lstStyle/>
          <a:p>
            <a:r>
              <a:rPr lang="de-DE" sz="1600" b="1" i="1"/>
              <a:t>f</a:t>
            </a:r>
            <a:r>
              <a:rPr lang="de-DE" sz="1600" b="1"/>
              <a:t> in l/100 km, from actual</a:t>
            </a:r>
          </a:p>
          <a:p>
            <a:r>
              <a:rPr lang="de-DE" sz="1600" b="1"/>
              <a:t>driving cycle</a:t>
            </a:r>
          </a:p>
        </p:txBody>
      </p:sp>
      <p:sp>
        <p:nvSpPr>
          <p:cNvPr id="19" name="Textfeld 18"/>
          <p:cNvSpPr txBox="1"/>
          <p:nvPr/>
        </p:nvSpPr>
        <p:spPr>
          <a:xfrm>
            <a:off x="6248678" y="3249530"/>
            <a:ext cx="1451551" cy="338554"/>
          </a:xfrm>
          <a:prstGeom prst="rect">
            <a:avLst/>
          </a:prstGeom>
          <a:noFill/>
        </p:spPr>
        <p:txBody>
          <a:bodyPr wrap="none" rtlCol="0">
            <a:spAutoFit/>
          </a:bodyPr>
          <a:lstStyle/>
          <a:p>
            <a:r>
              <a:rPr lang="de-DE" sz="1600" b="1"/>
              <a:t>difference in %</a:t>
            </a:r>
          </a:p>
        </p:txBody>
      </p:sp>
      <p:cxnSp>
        <p:nvCxnSpPr>
          <p:cNvPr id="20" name="Gerade Verbindung mit Pfeil 19"/>
          <p:cNvCxnSpPr/>
          <p:nvPr/>
        </p:nvCxnSpPr>
        <p:spPr>
          <a:xfrm>
            <a:off x="9973102" y="2029216"/>
            <a:ext cx="808703"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1" name="Textfeld 20"/>
          <p:cNvSpPr txBox="1"/>
          <p:nvPr/>
        </p:nvSpPr>
        <p:spPr>
          <a:xfrm>
            <a:off x="9942600" y="1655160"/>
            <a:ext cx="195874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solidFill>
                  <a:prstClr val="black"/>
                </a:solidFill>
                <a:latin typeface="Calibri" panose="020F0502020204030204"/>
              </a:rPr>
              <a:t>S</a:t>
            </a:r>
            <a:r>
              <a:rPr kumimoji="0" lang="en-GB" sz="1800" b="0" i="0" u="none" strike="noStrike" kern="1200" cap="none" spc="0" normalizeH="0" baseline="-25000" noProof="0">
                <a:ln>
                  <a:noFill/>
                </a:ln>
                <a:solidFill>
                  <a:prstClr val="black"/>
                </a:solidFill>
                <a:effectLst/>
                <a:uLnTx/>
                <a:uFillTx/>
                <a:latin typeface="Calibri" panose="020F0502020204030204"/>
                <a:ea typeface="+mn-ea"/>
                <a:cs typeface="+mn-cs"/>
              </a:rPr>
              <a:t>useful</a:t>
            </a:r>
            <a:r>
              <a:rPr kumimoji="0" lang="en-GB" sz="1800" b="0" i="0" u="none" strike="noStrike" kern="1200" cap="none" spc="0" normalizeH="0" baseline="0" noProof="0">
                <a:ln>
                  <a:noFill/>
                </a:ln>
                <a:solidFill>
                  <a:prstClr val="black"/>
                </a:solidFill>
                <a:effectLst/>
                <a:uLnTx/>
                <a:uFillTx/>
                <a:latin typeface="Calibri" panose="020F0502020204030204"/>
                <a:ea typeface="+mn-ea"/>
                <a:cs typeface="+mn-cs"/>
              </a:rPr>
              <a:t> (e.g., driving)</a:t>
            </a:r>
            <a:endParaRPr kumimoji="0" lang="de-DE"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9" name="Textfeld 8"/>
          <p:cNvSpPr txBox="1"/>
          <p:nvPr/>
        </p:nvSpPr>
        <p:spPr>
          <a:xfrm>
            <a:off x="4135671" y="1916120"/>
            <a:ext cx="2487925" cy="1077218"/>
          </a:xfrm>
          <a:prstGeom prst="rect">
            <a:avLst/>
          </a:prstGeom>
          <a:noFill/>
          <a:ln>
            <a:solidFill>
              <a:schemeClr val="tx1"/>
            </a:solidFill>
          </a:ln>
        </p:spPr>
        <p:txBody>
          <a:bodyPr wrap="none" rtlCol="0">
            <a:spAutoFit/>
          </a:bodyPr>
          <a:lstStyle/>
          <a:p>
            <a:r>
              <a:rPr lang="de-DE" sz="3200" i="1"/>
              <a:t>f   = E</a:t>
            </a:r>
            <a:r>
              <a:rPr lang="de-DE" sz="3200" i="1" baseline="-25000"/>
              <a:t>in</a:t>
            </a:r>
            <a:r>
              <a:rPr lang="de-DE" sz="3200" i="1"/>
              <a:t> / S</a:t>
            </a:r>
            <a:r>
              <a:rPr lang="de-DE" sz="3200" i="1" baseline="-25000"/>
              <a:t>useful</a:t>
            </a:r>
          </a:p>
          <a:p>
            <a:r>
              <a:rPr lang="de-DE" sz="3200" i="1"/>
              <a:t>f</a:t>
            </a:r>
            <a:r>
              <a:rPr lang="de-DE" sz="3200" i="1" baseline="-25000"/>
              <a:t>V</a:t>
            </a:r>
            <a:r>
              <a:rPr lang="de-DE" sz="3200" i="1"/>
              <a:t> = V</a:t>
            </a:r>
            <a:r>
              <a:rPr lang="de-DE" sz="3200" i="1" baseline="-25000"/>
              <a:t>in</a:t>
            </a:r>
            <a:r>
              <a:rPr lang="de-DE" sz="3200" i="1"/>
              <a:t> / S</a:t>
            </a:r>
            <a:r>
              <a:rPr lang="de-DE" sz="3200" i="1" baseline="-25000"/>
              <a:t>useful</a:t>
            </a:r>
          </a:p>
        </p:txBody>
      </p:sp>
    </p:spTree>
    <p:extLst>
      <p:ext uri="{BB962C8B-B14F-4D97-AF65-F5344CB8AC3E}">
        <p14:creationId xmlns:p14="http://schemas.microsoft.com/office/powerpoint/2010/main" val="35353760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57B5ED6-B39B-53B6-CA96-D825C1474DB2}"/>
              </a:ext>
            </a:extLst>
          </p:cNvPr>
          <p:cNvSpPr>
            <a:spLocks noGrp="1"/>
          </p:cNvSpPr>
          <p:nvPr>
            <p:ph type="title"/>
          </p:nvPr>
        </p:nvSpPr>
        <p:spPr>
          <a:xfrm>
            <a:off x="426000" y="1350364"/>
            <a:ext cx="11340000" cy="1440000"/>
          </a:xfrm>
        </p:spPr>
        <p:txBody>
          <a:bodyPr/>
          <a:lstStyle/>
          <a:p>
            <a:r>
              <a:rPr lang="de-DE" dirty="0"/>
              <a:t>The </a:t>
            </a:r>
            <a:r>
              <a:rPr lang="de-DE" dirty="0" err="1"/>
              <a:t>life</a:t>
            </a:r>
            <a:r>
              <a:rPr lang="de-DE" dirty="0"/>
              <a:t> </a:t>
            </a:r>
            <a:r>
              <a:rPr lang="de-DE" dirty="0" err="1"/>
              <a:t>cycle</a:t>
            </a:r>
            <a:r>
              <a:rPr lang="de-DE" dirty="0"/>
              <a:t> </a:t>
            </a:r>
            <a:r>
              <a:rPr lang="de-DE" dirty="0" err="1"/>
              <a:t>perspective</a:t>
            </a:r>
            <a:r>
              <a:rPr lang="de-DE" dirty="0"/>
              <a:t> on</a:t>
            </a:r>
            <a:br>
              <a:rPr lang="de-DE" dirty="0"/>
            </a:br>
            <a:r>
              <a:rPr lang="de-DE" dirty="0" err="1"/>
              <a:t>products</a:t>
            </a:r>
            <a:r>
              <a:rPr lang="de-DE" dirty="0"/>
              <a:t> and </a:t>
            </a:r>
            <a:r>
              <a:rPr lang="de-DE" dirty="0" err="1"/>
              <a:t>services</a:t>
            </a:r>
            <a:br>
              <a:rPr lang="de-DE" dirty="0"/>
            </a:br>
            <a:r>
              <a:rPr lang="en-US" dirty="0">
                <a:solidFill>
                  <a:srgbClr val="000000"/>
                </a:solidFill>
              </a:rPr>
              <a:t>Product system</a:t>
            </a:r>
            <a:br>
              <a:rPr lang="en-US" dirty="0">
                <a:solidFill>
                  <a:srgbClr val="000000"/>
                </a:solidFill>
              </a:rPr>
            </a:br>
            <a:r>
              <a:rPr lang="en-US" dirty="0">
                <a:solidFill>
                  <a:srgbClr val="000000"/>
                </a:solidFill>
              </a:rPr>
              <a:t>Life cycle indicators</a:t>
            </a:r>
            <a:br>
              <a:rPr lang="en-US" dirty="0">
                <a:solidFill>
                  <a:srgbClr val="000000"/>
                </a:solidFill>
              </a:rPr>
            </a:br>
            <a:r>
              <a:rPr lang="en-US" dirty="0">
                <a:solidFill>
                  <a:srgbClr val="000000"/>
                </a:solidFill>
              </a:rPr>
              <a:t>Footprints</a:t>
            </a:r>
            <a:endParaRPr lang="de-DE" dirty="0">
              <a:solidFill>
                <a:srgbClr val="000000"/>
              </a:solidFill>
            </a:endParaRPr>
          </a:p>
        </p:txBody>
      </p:sp>
      <p:sp>
        <p:nvSpPr>
          <p:cNvPr id="3" name="Foliennummernplatzhalter 2"/>
          <p:cNvSpPr>
            <a:spLocks noGrp="1"/>
          </p:cNvSpPr>
          <p:nvPr>
            <p:ph type="sldNum" sz="quarter" idx="12"/>
          </p:nvPr>
        </p:nvSpPr>
        <p:spPr/>
        <p:txBody>
          <a:bodyPr/>
          <a:lstStyle/>
          <a:p>
            <a:fld id="{C2571F0E-BA57-4409-A3A5-945CC828A36E}" type="slidenum">
              <a:rPr lang="de-DE" smtClean="0"/>
              <a:pPr/>
              <a:t>12</a:t>
            </a:fld>
            <a:endParaRPr lang="de-DE" dirty="0"/>
          </a:p>
        </p:txBody>
      </p:sp>
    </p:spTree>
    <p:extLst>
      <p:ext uri="{BB962C8B-B14F-4D97-AF65-F5344CB8AC3E}">
        <p14:creationId xmlns:p14="http://schemas.microsoft.com/office/powerpoint/2010/main" val="9958800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
          <p:cNvSpPr txBox="1">
            <a:spLocks/>
          </p:cNvSpPr>
          <p:nvPr/>
        </p:nvSpPr>
        <p:spPr>
          <a:xfrm>
            <a:off x="1447801" y="217209"/>
            <a:ext cx="9614072" cy="38100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altLang="nb-NO" sz="32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The product system of a product or service</a:t>
            </a:r>
          </a:p>
        </p:txBody>
      </p:sp>
      <p:sp>
        <p:nvSpPr>
          <p:cNvPr id="2" name="Foliennummernplatzhalter 1"/>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04FEF80-D509-4ADB-A233-93EEEF288D84}"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Rechteck 2"/>
          <p:cNvSpPr/>
          <p:nvPr/>
        </p:nvSpPr>
        <p:spPr>
          <a:xfrm>
            <a:off x="0" y="6496205"/>
            <a:ext cx="11061873" cy="338554"/>
          </a:xfrm>
          <a:prstGeom prst="rect">
            <a:avLst/>
          </a:prstGeom>
        </p:spPr>
        <p:txBody>
          <a:bodyPr wrap="square">
            <a:spAutoFit/>
          </a:bodyPr>
          <a:lstStyle/>
          <a:p>
            <a:r>
              <a:rPr lang="de-DE" sz="1600" dirty="0">
                <a:hlinkClick r:id="rId3"/>
              </a:rPr>
              <a:t>https://en.wikipedia.org/wiki/Life-cycle_assessment</a:t>
            </a:r>
            <a:r>
              <a:rPr lang="de-DE" sz="1600" dirty="0"/>
              <a:t> </a:t>
            </a:r>
          </a:p>
        </p:txBody>
      </p:sp>
      <p:sp>
        <p:nvSpPr>
          <p:cNvPr id="4" name="Rechteck 3">
            <a:extLst>
              <a:ext uri="{FF2B5EF4-FFF2-40B4-BE49-F238E27FC236}">
                <a16:creationId xmlns:a16="http://schemas.microsoft.com/office/drawing/2014/main" id="{0FBD32D4-6CC5-4B28-8B24-6ACCD75CA690}"/>
              </a:ext>
            </a:extLst>
          </p:cNvPr>
          <p:cNvSpPr/>
          <p:nvPr/>
        </p:nvSpPr>
        <p:spPr>
          <a:xfrm>
            <a:off x="256540" y="662484"/>
            <a:ext cx="11678920" cy="1569660"/>
          </a:xfrm>
          <a:prstGeom prst="rect">
            <a:avLst/>
          </a:prstGeom>
        </p:spPr>
        <p:txBody>
          <a:bodyPr wrap="square">
            <a:spAutoFit/>
          </a:bodyPr>
          <a:lstStyle/>
          <a:p>
            <a:r>
              <a:rPr lang="en-US" sz="2400" b="1" dirty="0"/>
              <a:t>The product system of a product or service</a:t>
            </a:r>
            <a:r>
              <a:rPr lang="en-US" sz="2400" dirty="0"/>
              <a:t> is a collection of processes (activities that transform inputs to outputs) and flows between them that are needed to perform a specified function and are within the system boundary of the study. It is the set of all the processes and exchanges that are part of the life cycle of a product or service.</a:t>
            </a:r>
          </a:p>
        </p:txBody>
      </p:sp>
      <p:pic>
        <p:nvPicPr>
          <p:cNvPr id="5" name="Grafik 4">
            <a:extLst>
              <a:ext uri="{FF2B5EF4-FFF2-40B4-BE49-F238E27FC236}">
                <a16:creationId xmlns:a16="http://schemas.microsoft.com/office/drawing/2014/main" id="{090FA0C4-6558-4B1F-AB37-93212B710134}"/>
              </a:ext>
            </a:extLst>
          </p:cNvPr>
          <p:cNvPicPr>
            <a:picLocks noChangeAspect="1"/>
          </p:cNvPicPr>
          <p:nvPr/>
        </p:nvPicPr>
        <p:blipFill rotWithShape="1">
          <a:blip r:embed="rId4"/>
          <a:srcRect b="9287"/>
          <a:stretch/>
        </p:blipFill>
        <p:spPr>
          <a:xfrm>
            <a:off x="963985" y="2967832"/>
            <a:ext cx="8517583" cy="3509165"/>
          </a:xfrm>
          <a:prstGeom prst="rect">
            <a:avLst/>
          </a:prstGeom>
        </p:spPr>
      </p:pic>
      <p:sp>
        <p:nvSpPr>
          <p:cNvPr id="10" name="Textfeld 9">
            <a:extLst>
              <a:ext uri="{FF2B5EF4-FFF2-40B4-BE49-F238E27FC236}">
                <a16:creationId xmlns:a16="http://schemas.microsoft.com/office/drawing/2014/main" id="{B2CDE8DE-5C9C-4E1A-8FE2-9B04E13293DB}"/>
              </a:ext>
            </a:extLst>
          </p:cNvPr>
          <p:cNvSpPr txBox="1"/>
          <p:nvPr/>
        </p:nvSpPr>
        <p:spPr>
          <a:xfrm>
            <a:off x="676553" y="2614232"/>
            <a:ext cx="5224251" cy="369332"/>
          </a:xfrm>
          <a:prstGeom prst="rect">
            <a:avLst/>
          </a:prstGeom>
          <a:noFill/>
        </p:spPr>
        <p:txBody>
          <a:bodyPr wrap="none" rtlCol="0">
            <a:spAutoFit/>
          </a:bodyPr>
          <a:lstStyle/>
          <a:p>
            <a:r>
              <a:rPr lang="de-DE" dirty="0"/>
              <a:t>Cut </a:t>
            </a:r>
            <a:r>
              <a:rPr lang="de-DE" dirty="0" err="1"/>
              <a:t>here</a:t>
            </a:r>
            <a:r>
              <a:rPr lang="de-DE" dirty="0"/>
              <a:t> for </a:t>
            </a:r>
            <a:r>
              <a:rPr lang="de-DE" dirty="0" err="1"/>
              <a:t>product-focussed</a:t>
            </a:r>
            <a:r>
              <a:rPr lang="de-DE" dirty="0"/>
              <a:t> </a:t>
            </a:r>
            <a:r>
              <a:rPr lang="de-DE" dirty="0" err="1"/>
              <a:t>system</a:t>
            </a:r>
            <a:r>
              <a:rPr lang="de-DE" dirty="0"/>
              <a:t>: ‚</a:t>
            </a:r>
            <a:r>
              <a:rPr lang="de-DE" dirty="0" err="1"/>
              <a:t>Cradle</a:t>
            </a:r>
            <a:r>
              <a:rPr lang="de-DE" dirty="0"/>
              <a:t> </a:t>
            </a:r>
            <a:r>
              <a:rPr lang="de-DE" dirty="0" err="1"/>
              <a:t>to</a:t>
            </a:r>
            <a:r>
              <a:rPr lang="de-DE" dirty="0"/>
              <a:t> </a:t>
            </a:r>
            <a:r>
              <a:rPr lang="de-DE" dirty="0" err="1"/>
              <a:t>gate</a:t>
            </a:r>
            <a:r>
              <a:rPr lang="de-DE" dirty="0"/>
              <a:t>‘</a:t>
            </a:r>
          </a:p>
        </p:txBody>
      </p:sp>
      <p:cxnSp>
        <p:nvCxnSpPr>
          <p:cNvPr id="12" name="Verbinder: gewinkelt 11">
            <a:extLst>
              <a:ext uri="{FF2B5EF4-FFF2-40B4-BE49-F238E27FC236}">
                <a16:creationId xmlns:a16="http://schemas.microsoft.com/office/drawing/2014/main" id="{E47AA843-3720-43D5-95CB-BD77964E0340}"/>
              </a:ext>
            </a:extLst>
          </p:cNvPr>
          <p:cNvCxnSpPr>
            <a:cxnSpLocks/>
          </p:cNvCxnSpPr>
          <p:nvPr/>
        </p:nvCxnSpPr>
        <p:spPr>
          <a:xfrm rot="16200000" flipV="1">
            <a:off x="5621111" y="3012039"/>
            <a:ext cx="630852" cy="250034"/>
          </a:xfrm>
          <a:prstGeom prst="bentConnector3">
            <a:avLst>
              <a:gd name="adj1" fmla="val 9912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8" name="Verbinder: gewinkelt 17">
            <a:extLst>
              <a:ext uri="{FF2B5EF4-FFF2-40B4-BE49-F238E27FC236}">
                <a16:creationId xmlns:a16="http://schemas.microsoft.com/office/drawing/2014/main" id="{94C99E9C-3C5C-4EA1-B29C-C65ACD38BB1A}"/>
              </a:ext>
            </a:extLst>
          </p:cNvPr>
          <p:cNvCxnSpPr>
            <a:cxnSpLocks/>
          </p:cNvCxnSpPr>
          <p:nvPr/>
        </p:nvCxnSpPr>
        <p:spPr>
          <a:xfrm rot="16200000" flipV="1">
            <a:off x="6414057" y="3087708"/>
            <a:ext cx="1503680" cy="260194"/>
          </a:xfrm>
          <a:prstGeom prst="bentConnector3">
            <a:avLst>
              <a:gd name="adj1" fmla="val 100000"/>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22" name="Textfeld 21">
            <a:extLst>
              <a:ext uri="{FF2B5EF4-FFF2-40B4-BE49-F238E27FC236}">
                <a16:creationId xmlns:a16="http://schemas.microsoft.com/office/drawing/2014/main" id="{F21C9880-E22A-4586-956A-E464BF26A9A0}"/>
              </a:ext>
            </a:extLst>
          </p:cNvPr>
          <p:cNvSpPr txBox="1"/>
          <p:nvPr/>
        </p:nvSpPr>
        <p:spPr>
          <a:xfrm>
            <a:off x="676553" y="2270881"/>
            <a:ext cx="6439968" cy="369332"/>
          </a:xfrm>
          <a:prstGeom prst="rect">
            <a:avLst/>
          </a:prstGeom>
          <a:noFill/>
        </p:spPr>
        <p:txBody>
          <a:bodyPr wrap="none" rtlCol="0">
            <a:spAutoFit/>
          </a:bodyPr>
          <a:lstStyle/>
          <a:p>
            <a:r>
              <a:rPr lang="de-DE" dirty="0"/>
              <a:t>Whole </a:t>
            </a:r>
            <a:r>
              <a:rPr lang="de-DE" dirty="0" err="1"/>
              <a:t>system</a:t>
            </a:r>
            <a:r>
              <a:rPr lang="de-DE" dirty="0"/>
              <a:t> </a:t>
            </a:r>
            <a:r>
              <a:rPr lang="de-DE" dirty="0" err="1"/>
              <a:t>shown</a:t>
            </a:r>
            <a:r>
              <a:rPr lang="de-DE" dirty="0"/>
              <a:t> for service-</a:t>
            </a:r>
            <a:r>
              <a:rPr lang="de-DE" dirty="0" err="1"/>
              <a:t>focussed</a:t>
            </a:r>
            <a:r>
              <a:rPr lang="de-DE" dirty="0"/>
              <a:t> </a:t>
            </a:r>
            <a:r>
              <a:rPr lang="de-DE" dirty="0" err="1"/>
              <a:t>system</a:t>
            </a:r>
            <a:r>
              <a:rPr lang="de-DE" dirty="0"/>
              <a:t>: ‚</a:t>
            </a:r>
            <a:r>
              <a:rPr lang="de-DE" dirty="0" err="1"/>
              <a:t>Cradle</a:t>
            </a:r>
            <a:r>
              <a:rPr lang="de-DE" dirty="0"/>
              <a:t> </a:t>
            </a:r>
            <a:r>
              <a:rPr lang="de-DE" dirty="0" err="1"/>
              <a:t>to</a:t>
            </a:r>
            <a:r>
              <a:rPr lang="de-DE" dirty="0"/>
              <a:t> grave‘</a:t>
            </a:r>
          </a:p>
        </p:txBody>
      </p:sp>
      <p:sp>
        <p:nvSpPr>
          <p:cNvPr id="23" name="Textfeld 22">
            <a:extLst>
              <a:ext uri="{FF2B5EF4-FFF2-40B4-BE49-F238E27FC236}">
                <a16:creationId xmlns:a16="http://schemas.microsoft.com/office/drawing/2014/main" id="{6A47D633-E597-4E47-835F-A4A89AE1621B}"/>
              </a:ext>
            </a:extLst>
          </p:cNvPr>
          <p:cNvSpPr txBox="1"/>
          <p:nvPr/>
        </p:nvSpPr>
        <p:spPr>
          <a:xfrm flipH="1">
            <a:off x="9876950" y="2710604"/>
            <a:ext cx="2106770" cy="923330"/>
          </a:xfrm>
          <a:prstGeom prst="rect">
            <a:avLst/>
          </a:prstGeom>
          <a:noFill/>
        </p:spPr>
        <p:txBody>
          <a:bodyPr wrap="square" rtlCol="0">
            <a:spAutoFit/>
          </a:bodyPr>
          <a:lstStyle/>
          <a:p>
            <a:r>
              <a:rPr lang="de-DE" dirty="0"/>
              <a:t>Inputs of </a:t>
            </a:r>
            <a:r>
              <a:rPr lang="de-DE" dirty="0" err="1"/>
              <a:t>materials</a:t>
            </a:r>
            <a:r>
              <a:rPr lang="de-DE" dirty="0"/>
              <a:t>, </a:t>
            </a:r>
            <a:r>
              <a:rPr lang="de-DE" dirty="0" err="1"/>
              <a:t>energy</a:t>
            </a:r>
            <a:r>
              <a:rPr lang="de-DE" dirty="0"/>
              <a:t>, </a:t>
            </a:r>
            <a:r>
              <a:rPr lang="de-DE" dirty="0" err="1"/>
              <a:t>or</a:t>
            </a:r>
            <a:r>
              <a:rPr lang="de-DE" dirty="0"/>
              <a:t> </a:t>
            </a:r>
            <a:r>
              <a:rPr lang="de-DE" dirty="0" err="1"/>
              <a:t>water</a:t>
            </a:r>
            <a:r>
              <a:rPr lang="de-DE" dirty="0"/>
              <a:t> for </a:t>
            </a:r>
            <a:r>
              <a:rPr lang="de-DE" dirty="0" err="1"/>
              <a:t>process</a:t>
            </a:r>
            <a:r>
              <a:rPr lang="de-DE" dirty="0"/>
              <a:t> </a:t>
            </a:r>
            <a:r>
              <a:rPr lang="de-DE" dirty="0" err="1"/>
              <a:t>operation</a:t>
            </a:r>
            <a:endParaRPr lang="de-DE" dirty="0"/>
          </a:p>
        </p:txBody>
      </p:sp>
      <p:sp>
        <p:nvSpPr>
          <p:cNvPr id="24" name="Textfeld 23">
            <a:extLst>
              <a:ext uri="{FF2B5EF4-FFF2-40B4-BE49-F238E27FC236}">
                <a16:creationId xmlns:a16="http://schemas.microsoft.com/office/drawing/2014/main" id="{7888D6AC-CD9B-410B-97E0-D76382C8A382}"/>
              </a:ext>
            </a:extLst>
          </p:cNvPr>
          <p:cNvSpPr txBox="1"/>
          <p:nvPr/>
        </p:nvSpPr>
        <p:spPr>
          <a:xfrm flipH="1">
            <a:off x="9876950" y="4761152"/>
            <a:ext cx="2106770" cy="923330"/>
          </a:xfrm>
          <a:prstGeom prst="rect">
            <a:avLst/>
          </a:prstGeom>
          <a:noFill/>
        </p:spPr>
        <p:txBody>
          <a:bodyPr wrap="square" rtlCol="0">
            <a:spAutoFit/>
          </a:bodyPr>
          <a:lstStyle/>
          <a:p>
            <a:r>
              <a:rPr lang="de-DE" dirty="0"/>
              <a:t>Outputs of </a:t>
            </a:r>
            <a:r>
              <a:rPr lang="de-DE" dirty="0" err="1"/>
              <a:t>waste</a:t>
            </a:r>
            <a:r>
              <a:rPr lang="de-DE" dirty="0"/>
              <a:t> for </a:t>
            </a:r>
            <a:r>
              <a:rPr lang="de-DE" dirty="0" err="1"/>
              <a:t>treatment</a:t>
            </a:r>
            <a:r>
              <a:rPr lang="de-DE" dirty="0"/>
              <a:t> </a:t>
            </a:r>
            <a:r>
              <a:rPr lang="de-DE" dirty="0" err="1"/>
              <a:t>or</a:t>
            </a:r>
            <a:r>
              <a:rPr lang="de-DE" dirty="0"/>
              <a:t> </a:t>
            </a:r>
            <a:r>
              <a:rPr lang="de-DE" dirty="0" err="1"/>
              <a:t>disposal</a:t>
            </a:r>
            <a:endParaRPr lang="de-DE" dirty="0"/>
          </a:p>
        </p:txBody>
      </p:sp>
      <p:cxnSp>
        <p:nvCxnSpPr>
          <p:cNvPr id="26" name="Gerade Verbindung mit Pfeil 25">
            <a:extLst>
              <a:ext uri="{FF2B5EF4-FFF2-40B4-BE49-F238E27FC236}">
                <a16:creationId xmlns:a16="http://schemas.microsoft.com/office/drawing/2014/main" id="{B309B5E7-3423-4329-AD2F-C899CFD51125}"/>
              </a:ext>
            </a:extLst>
          </p:cNvPr>
          <p:cNvCxnSpPr/>
          <p:nvPr/>
        </p:nvCxnSpPr>
        <p:spPr>
          <a:xfrm>
            <a:off x="9336788" y="3183603"/>
            <a:ext cx="464820"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27" name="Gerade Verbindung mit Pfeil 26">
            <a:extLst>
              <a:ext uri="{FF2B5EF4-FFF2-40B4-BE49-F238E27FC236}">
                <a16:creationId xmlns:a16="http://schemas.microsoft.com/office/drawing/2014/main" id="{5D3F4D36-1C94-480A-AC65-05561004465F}"/>
              </a:ext>
            </a:extLst>
          </p:cNvPr>
          <p:cNvCxnSpPr/>
          <p:nvPr/>
        </p:nvCxnSpPr>
        <p:spPr>
          <a:xfrm>
            <a:off x="9336788" y="5140643"/>
            <a:ext cx="464820"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9583407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
          <p:cNvSpPr txBox="1">
            <a:spLocks/>
          </p:cNvSpPr>
          <p:nvPr/>
        </p:nvSpPr>
        <p:spPr>
          <a:xfrm>
            <a:off x="3153596" y="239126"/>
            <a:ext cx="6730374" cy="38100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altLang="nb-NO" sz="32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Quantifying product systems</a:t>
            </a:r>
          </a:p>
        </p:txBody>
      </p:sp>
      <p:sp>
        <p:nvSpPr>
          <p:cNvPr id="6" name="Rechteck 5"/>
          <p:cNvSpPr/>
          <p:nvPr/>
        </p:nvSpPr>
        <p:spPr>
          <a:xfrm>
            <a:off x="309714" y="2493733"/>
            <a:ext cx="1396181" cy="7767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Iron ore smelting</a:t>
            </a:r>
            <a:endParaRPr kumimoji="0" lang="de-DE"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Rechteck 6"/>
          <p:cNvSpPr/>
          <p:nvPr/>
        </p:nvSpPr>
        <p:spPr>
          <a:xfrm>
            <a:off x="2514598" y="2493733"/>
            <a:ext cx="1396181" cy="7767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a:solidFill>
                  <a:prstClr val="white"/>
                </a:solidFill>
                <a:latin typeface="Calibri" panose="020F0502020204030204"/>
              </a:rPr>
              <a:t>Steel making</a:t>
            </a:r>
            <a:endParaRPr kumimoji="0" lang="de-DE"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 name="Rechteck 7"/>
          <p:cNvSpPr/>
          <p:nvPr/>
        </p:nvSpPr>
        <p:spPr>
          <a:xfrm>
            <a:off x="4719482" y="2474069"/>
            <a:ext cx="1396181" cy="7767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white"/>
                </a:solidFill>
                <a:effectLst/>
                <a:uLnTx/>
                <a:uFillTx/>
                <a:latin typeface="Calibri" panose="020F0502020204030204"/>
                <a:ea typeface="+mn-ea"/>
                <a:cs typeface="+mn-cs"/>
              </a:rPr>
              <a:t>Engine </a:t>
            </a: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manufacturing</a:t>
            </a:r>
            <a:endParaRPr kumimoji="0" lang="de-DE"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 name="Rechteck 8"/>
          <p:cNvSpPr/>
          <p:nvPr/>
        </p:nvSpPr>
        <p:spPr>
          <a:xfrm>
            <a:off x="6924365" y="2493733"/>
            <a:ext cx="1396181" cy="7767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white"/>
                </a:solidFill>
                <a:effectLst/>
                <a:uLnTx/>
                <a:uFillTx/>
                <a:latin typeface="Calibri" panose="020F0502020204030204"/>
                <a:ea typeface="+mn-ea"/>
                <a:cs typeface="+mn-cs"/>
              </a:rPr>
              <a:t>Car </a:t>
            </a: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assembly</a:t>
            </a:r>
            <a:endParaRPr kumimoji="0" lang="de-DE"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cxnSp>
        <p:nvCxnSpPr>
          <p:cNvPr id="11" name="Gerade Verbindung mit Pfeil 10"/>
          <p:cNvCxnSpPr>
            <a:stCxn id="6" idx="3"/>
            <a:endCxn id="7" idx="1"/>
          </p:cNvCxnSpPr>
          <p:nvPr/>
        </p:nvCxnSpPr>
        <p:spPr>
          <a:xfrm>
            <a:off x="1705895" y="2882107"/>
            <a:ext cx="808703"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2" name="Gerade Verbindung mit Pfeil 11"/>
          <p:cNvCxnSpPr/>
          <p:nvPr/>
        </p:nvCxnSpPr>
        <p:spPr>
          <a:xfrm>
            <a:off x="3910779" y="2882352"/>
            <a:ext cx="808703"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5" name="Gerade Verbindung mit Pfeil 14"/>
          <p:cNvCxnSpPr/>
          <p:nvPr/>
        </p:nvCxnSpPr>
        <p:spPr>
          <a:xfrm>
            <a:off x="6115662" y="2862443"/>
            <a:ext cx="808703"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6" name="Gerade Verbindung mit Pfeil 15"/>
          <p:cNvCxnSpPr>
            <a:stCxn id="9" idx="3"/>
            <a:endCxn id="51" idx="1"/>
          </p:cNvCxnSpPr>
          <p:nvPr/>
        </p:nvCxnSpPr>
        <p:spPr>
          <a:xfrm>
            <a:off x="8320546" y="2882107"/>
            <a:ext cx="450948" cy="472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7" name="Gerade Verbindung mit Pfeil 16"/>
          <p:cNvCxnSpPr/>
          <p:nvPr/>
        </p:nvCxnSpPr>
        <p:spPr>
          <a:xfrm flipH="1">
            <a:off x="1583565" y="3251814"/>
            <a:ext cx="5531" cy="160239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8" name="Gerade Verbindung mit Pfeil 17"/>
          <p:cNvCxnSpPr/>
          <p:nvPr/>
        </p:nvCxnSpPr>
        <p:spPr>
          <a:xfrm flipH="1">
            <a:off x="3212688" y="3136932"/>
            <a:ext cx="3073" cy="171727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9" name="Gerade Verbindung mit Pfeil 18"/>
          <p:cNvCxnSpPr>
            <a:cxnSpLocks/>
          </p:cNvCxnSpPr>
          <p:nvPr/>
        </p:nvCxnSpPr>
        <p:spPr>
          <a:xfrm>
            <a:off x="4786899" y="2290439"/>
            <a:ext cx="0" cy="20072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0" name="Rechteck 19"/>
          <p:cNvSpPr/>
          <p:nvPr/>
        </p:nvSpPr>
        <p:spPr>
          <a:xfrm>
            <a:off x="122903" y="2059503"/>
            <a:ext cx="11946194" cy="2527092"/>
          </a:xfrm>
          <a:prstGeom prst="rect">
            <a:avLst/>
          </a:prstGeom>
          <a:noFill/>
          <a:ln>
            <a:solidFill>
              <a:schemeClr val="tx1"/>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1" name="Textfeld 20"/>
          <p:cNvSpPr txBox="1"/>
          <p:nvPr/>
        </p:nvSpPr>
        <p:spPr>
          <a:xfrm>
            <a:off x="122903" y="2015399"/>
            <a:ext cx="7386959"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prstClr val="black"/>
                </a:solidFill>
                <a:effectLst/>
                <a:uLnTx/>
                <a:uFillTx/>
                <a:latin typeface="Calibri" panose="020F0502020204030204"/>
                <a:ea typeface="+mn-ea"/>
                <a:cs typeface="+mn-cs"/>
              </a:rPr>
              <a:t>System definition: Life cycle of </a:t>
            </a:r>
            <a:r>
              <a:rPr kumimoji="0" lang="en-GB" sz="1600" b="0" i="0" u="none" strike="noStrike" kern="1200" cap="none" spc="0" normalizeH="0" baseline="0" noProof="0">
                <a:ln>
                  <a:noFill/>
                </a:ln>
                <a:solidFill>
                  <a:prstClr val="black"/>
                </a:solidFill>
                <a:effectLst/>
                <a:uLnTx/>
                <a:uFillTx/>
                <a:latin typeface="Calibri" panose="020F0502020204030204"/>
                <a:ea typeface="+mn-ea"/>
                <a:cs typeface="+mn-cs"/>
              </a:rPr>
              <a:t>a passenger vehicle, energy,</a:t>
            </a:r>
            <a:r>
              <a:rPr kumimoji="0" lang="en-GB" sz="1600" b="0" i="0" u="none" strike="noStrike" kern="1200" cap="none" spc="0" normalizeH="0" noProof="0">
                <a:ln>
                  <a:noFill/>
                </a:ln>
                <a:solidFill>
                  <a:prstClr val="black"/>
                </a:solidFill>
                <a:effectLst/>
                <a:uLnTx/>
                <a:uFillTx/>
                <a:latin typeface="Calibri" panose="020F0502020204030204"/>
                <a:ea typeface="+mn-ea"/>
                <a:cs typeface="+mn-cs"/>
              </a:rPr>
              <a:t> material, and product</a:t>
            </a:r>
            <a:r>
              <a:rPr kumimoji="0" lang="en-GB" sz="1600" b="0" i="0" u="none" strike="noStrike" kern="1200" cap="none" spc="0" normalizeH="0" baseline="0" noProof="0">
                <a:ln>
                  <a:noFill/>
                </a:ln>
                <a:solidFill>
                  <a:prstClr val="black"/>
                </a:solidFill>
                <a:effectLst/>
                <a:uLnTx/>
                <a:uFillTx/>
                <a:latin typeface="Calibri" panose="020F0502020204030204"/>
                <a:ea typeface="+mn-ea"/>
                <a:cs typeface="+mn-cs"/>
              </a:rPr>
              <a:t> </a:t>
            </a:r>
            <a:r>
              <a:rPr kumimoji="0" lang="en-GB" sz="1600" b="0" i="0" u="none" strike="noStrike" kern="1200" cap="none" spc="0" normalizeH="0" baseline="0" noProof="0" dirty="0">
                <a:ln>
                  <a:noFill/>
                </a:ln>
                <a:solidFill>
                  <a:prstClr val="black"/>
                </a:solidFill>
                <a:effectLst/>
                <a:uLnTx/>
                <a:uFillTx/>
                <a:latin typeface="Calibri" panose="020F0502020204030204"/>
                <a:ea typeface="+mn-ea"/>
                <a:cs typeface="+mn-cs"/>
              </a:rPr>
              <a:t>flows </a:t>
            </a:r>
            <a:endParaRPr kumimoji="0" lang="de-DE" sz="16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2" name="Textfeld 21"/>
          <p:cNvSpPr txBox="1"/>
          <p:nvPr/>
        </p:nvSpPr>
        <p:spPr>
          <a:xfrm>
            <a:off x="210098" y="3299343"/>
            <a:ext cx="418063"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black"/>
                </a:solidFill>
                <a:effectLst/>
                <a:uLnTx/>
                <a:uFillTx/>
                <a:latin typeface="Calibri" panose="020F0502020204030204"/>
                <a:ea typeface="+mn-ea"/>
                <a:cs typeface="+mn-cs"/>
              </a:rPr>
              <a:t>E</a:t>
            </a:r>
            <a:r>
              <a:rPr kumimoji="0" lang="en-GB" sz="1800" b="0" i="0" u="none" strike="noStrike" kern="1200" cap="none" spc="0" normalizeH="0" baseline="-25000" noProof="0">
                <a:ln>
                  <a:noFill/>
                </a:ln>
                <a:solidFill>
                  <a:prstClr val="black"/>
                </a:solidFill>
                <a:effectLst/>
                <a:uLnTx/>
                <a:uFillTx/>
                <a:latin typeface="Calibri" panose="020F0502020204030204"/>
                <a:ea typeface="+mn-ea"/>
                <a:cs typeface="+mn-cs"/>
              </a:rPr>
              <a:t>S</a:t>
            </a:r>
            <a:r>
              <a:rPr kumimoji="0" lang="en-GB" sz="1800" b="0" i="0" u="none" strike="noStrike" kern="1200" cap="none" spc="0" normalizeH="0" baseline="0" noProof="0">
                <a:ln>
                  <a:noFill/>
                </a:ln>
                <a:solidFill>
                  <a:prstClr val="black"/>
                </a:solidFill>
                <a:effectLst/>
                <a:uLnTx/>
                <a:uFillTx/>
                <a:latin typeface="Calibri" panose="020F0502020204030204"/>
                <a:ea typeface="+mn-ea"/>
                <a:cs typeface="+mn-cs"/>
              </a:rPr>
              <a:t> </a:t>
            </a:r>
            <a:endParaRPr kumimoji="0" lang="de-DE"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3" name="Textfeld 22"/>
          <p:cNvSpPr txBox="1"/>
          <p:nvPr/>
        </p:nvSpPr>
        <p:spPr>
          <a:xfrm>
            <a:off x="1135600" y="3295080"/>
            <a:ext cx="492443"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black"/>
                </a:solidFill>
                <a:effectLst/>
                <a:uLnTx/>
                <a:uFillTx/>
                <a:latin typeface="Calibri" panose="020F0502020204030204"/>
                <a:ea typeface="+mn-ea"/>
                <a:cs typeface="+mn-cs"/>
              </a:rPr>
              <a:t>E</a:t>
            </a:r>
            <a:r>
              <a:rPr kumimoji="0" lang="en-GB" sz="1800" b="0" i="0" u="none" strike="noStrike" kern="1200" cap="none" spc="0" normalizeH="0" baseline="-25000" noProof="0">
                <a:ln>
                  <a:noFill/>
                </a:ln>
                <a:solidFill>
                  <a:prstClr val="black"/>
                </a:solidFill>
                <a:effectLst/>
                <a:uLnTx/>
                <a:uFillTx/>
                <a:latin typeface="Calibri" panose="020F0502020204030204"/>
                <a:ea typeface="+mn-ea"/>
                <a:cs typeface="+mn-cs"/>
              </a:rPr>
              <a:t>L1</a:t>
            </a:r>
            <a:r>
              <a:rPr kumimoji="0" lang="en-GB" sz="1800" b="0" i="0" u="none" strike="noStrike" kern="1200" cap="none" spc="0" normalizeH="0" baseline="0" noProof="0">
                <a:ln>
                  <a:noFill/>
                </a:ln>
                <a:solidFill>
                  <a:prstClr val="black"/>
                </a:solidFill>
                <a:effectLst/>
                <a:uLnTx/>
                <a:uFillTx/>
                <a:latin typeface="Calibri" panose="020F0502020204030204"/>
                <a:ea typeface="+mn-ea"/>
                <a:cs typeface="+mn-cs"/>
              </a:rPr>
              <a:t> </a:t>
            </a:r>
            <a:endParaRPr kumimoji="0" lang="de-DE"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4" name="Textfeld 23"/>
          <p:cNvSpPr txBox="1"/>
          <p:nvPr/>
        </p:nvSpPr>
        <p:spPr>
          <a:xfrm>
            <a:off x="2844164" y="3268511"/>
            <a:ext cx="1192955"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E</a:t>
            </a:r>
            <a:r>
              <a:rPr kumimoji="0" lang="en-GB" sz="1800" b="0" i="0" u="none" strike="noStrike" kern="1200" cap="none" spc="0" normalizeH="0" baseline="-25000" noProof="0" dirty="0">
                <a:ln>
                  <a:noFill/>
                </a:ln>
                <a:solidFill>
                  <a:prstClr val="black"/>
                </a:solidFill>
                <a:effectLst/>
                <a:uLnTx/>
                <a:uFillTx/>
                <a:latin typeface="Calibri" panose="020F0502020204030204"/>
                <a:ea typeface="+mn-ea"/>
                <a:cs typeface="+mn-cs"/>
              </a:rPr>
              <a:t>L2</a:t>
            </a: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 (losses)</a:t>
            </a:r>
            <a:endParaRPr kumimoji="0" lang="de-DE"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5" name="Textfeld 24"/>
          <p:cNvSpPr txBox="1"/>
          <p:nvPr/>
        </p:nvSpPr>
        <p:spPr>
          <a:xfrm>
            <a:off x="4786898" y="1674211"/>
            <a:ext cx="50206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black"/>
                </a:solidFill>
                <a:effectLst/>
                <a:uLnTx/>
                <a:uFillTx/>
                <a:latin typeface="Calibri" panose="020F0502020204030204"/>
                <a:ea typeface="+mn-ea"/>
                <a:cs typeface="+mn-cs"/>
              </a:rPr>
              <a:t>E</a:t>
            </a:r>
            <a:r>
              <a:rPr kumimoji="0" lang="en-GB" sz="1800" b="0" i="0" u="none" strike="noStrike" kern="1200" cap="none" spc="0" normalizeH="0" baseline="-25000" noProof="0">
                <a:ln>
                  <a:noFill/>
                </a:ln>
                <a:solidFill>
                  <a:prstClr val="black"/>
                </a:solidFill>
                <a:effectLst/>
                <a:uLnTx/>
                <a:uFillTx/>
                <a:latin typeface="Calibri" panose="020F0502020204030204"/>
                <a:ea typeface="+mn-ea"/>
                <a:cs typeface="+mn-cs"/>
              </a:rPr>
              <a:t>Ma</a:t>
            </a:r>
            <a:endParaRPr kumimoji="0" lang="de-DE"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6" name="Textfeld 25"/>
          <p:cNvSpPr txBox="1"/>
          <p:nvPr/>
        </p:nvSpPr>
        <p:spPr>
          <a:xfrm>
            <a:off x="1675393" y="2508051"/>
            <a:ext cx="867545" cy="64633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black"/>
                </a:solidFill>
                <a:effectLst/>
                <a:uLnTx/>
                <a:uFillTx/>
                <a:latin typeface="Calibri" panose="020F0502020204030204"/>
                <a:ea typeface="+mn-ea"/>
                <a:cs typeface="+mn-cs"/>
              </a:rPr>
              <a:t>M</a:t>
            </a:r>
            <a:r>
              <a:rPr kumimoji="0" lang="en-GB" sz="1800" b="0" i="0" u="none" strike="noStrike" kern="1200" cap="none" spc="0" normalizeH="0" baseline="-25000" noProof="0">
                <a:ln>
                  <a:noFill/>
                </a:ln>
                <a:solidFill>
                  <a:prstClr val="black"/>
                </a:solidFill>
                <a:effectLst/>
                <a:uLnTx/>
                <a:uFillTx/>
                <a:latin typeface="Calibri" panose="020F0502020204030204"/>
                <a:ea typeface="+mn-ea"/>
                <a:cs typeface="+mn-cs"/>
              </a:rPr>
              <a:t>1</a:t>
            </a:r>
            <a:r>
              <a:rPr kumimoji="0" lang="en-GB" sz="1800" b="0" i="0" u="none" strike="noStrike" kern="1200" cap="none" spc="0" normalizeH="0" baseline="0" noProof="0">
                <a:ln>
                  <a:noFill/>
                </a:ln>
                <a:solidFill>
                  <a:prstClr val="black"/>
                </a:solidFill>
                <a:effectLst/>
                <a:uLnTx/>
                <a:uFillTx/>
                <a:latin typeface="Calibri" panose="020F0502020204030204"/>
                <a:ea typeface="+mn-ea"/>
                <a:cs typeface="+mn-cs"/>
              </a:rPr>
              <a:t> (pig</a:t>
            </a:r>
          </a:p>
          <a:p>
            <a:pPr marL="0" marR="0" lvl="0" indent="0" algn="l" defTabSz="914400" rtl="0" eaLnBrk="1" fontAlgn="auto" latinLnBrk="0" hangingPunct="1">
              <a:lnSpc>
                <a:spcPct val="100000"/>
              </a:lnSpc>
              <a:spcBef>
                <a:spcPts val="0"/>
              </a:spcBef>
              <a:spcAft>
                <a:spcPts val="0"/>
              </a:spcAft>
              <a:buClrTx/>
              <a:buSzTx/>
              <a:buFontTx/>
              <a:buNone/>
              <a:tabLst/>
              <a:defRPr/>
            </a:pPr>
            <a:r>
              <a:rPr lang="en-GB">
                <a:solidFill>
                  <a:prstClr val="black"/>
                </a:solidFill>
                <a:latin typeface="Calibri" panose="020F0502020204030204"/>
              </a:rPr>
              <a:t>iron</a:t>
            </a:r>
            <a:r>
              <a:rPr kumimoji="0" lang="en-GB" sz="1800" b="0" i="0" u="none" strike="noStrike" kern="1200" cap="none" spc="0" normalizeH="0" baseline="0" noProof="0">
                <a:ln>
                  <a:noFill/>
                </a:ln>
                <a:solidFill>
                  <a:prstClr val="black"/>
                </a:solidFill>
                <a:effectLst/>
                <a:uLnTx/>
                <a:uFillTx/>
                <a:latin typeface="Calibri" panose="020F0502020204030204"/>
                <a:ea typeface="+mn-ea"/>
                <a:cs typeface="+mn-cs"/>
              </a:rPr>
              <a:t>)</a:t>
            </a:r>
            <a:endParaRPr kumimoji="0" lang="de-DE"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7" name="Textfeld 26"/>
          <p:cNvSpPr txBox="1"/>
          <p:nvPr/>
        </p:nvSpPr>
        <p:spPr>
          <a:xfrm>
            <a:off x="3960581" y="2503377"/>
            <a:ext cx="789703" cy="64633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black"/>
                </a:solidFill>
                <a:effectLst/>
                <a:uLnTx/>
                <a:uFillTx/>
                <a:latin typeface="Calibri" panose="020F0502020204030204"/>
                <a:ea typeface="+mn-ea"/>
                <a:cs typeface="+mn-cs"/>
              </a:rPr>
              <a:t>M</a:t>
            </a:r>
            <a:r>
              <a:rPr kumimoji="0" lang="en-GB" sz="1800" b="0" i="0" u="none" strike="noStrike" kern="1200" cap="none" spc="0" normalizeH="0" baseline="-25000" noProof="0">
                <a:ln>
                  <a:noFill/>
                </a:ln>
                <a:solidFill>
                  <a:prstClr val="black"/>
                </a:solidFill>
                <a:effectLst/>
                <a:uLnTx/>
                <a:uFillTx/>
                <a:latin typeface="Calibri" panose="020F0502020204030204"/>
                <a:ea typeface="+mn-ea"/>
                <a:cs typeface="+mn-cs"/>
              </a:rPr>
              <a:t>2</a:t>
            </a:r>
            <a:r>
              <a:rPr kumimoji="0" lang="en-GB" sz="1800" b="0" i="0" u="none" strike="noStrike" kern="1200" cap="none" spc="0" normalizeH="0" baseline="0" noProof="0">
                <a:ln>
                  <a:noFill/>
                </a:ln>
                <a:solidFill>
                  <a:prstClr val="black"/>
                </a:solidFill>
                <a:effectLst/>
                <a:uLnTx/>
                <a:uFillTx/>
                <a:latin typeface="Calibri" panose="020F0502020204030204"/>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black"/>
                </a:solidFill>
                <a:effectLst/>
                <a:uLnTx/>
                <a:uFillTx/>
                <a:latin typeface="Calibri" panose="020F0502020204030204"/>
                <a:ea typeface="+mn-ea"/>
                <a:cs typeface="+mn-cs"/>
              </a:rPr>
              <a:t>(Steel)</a:t>
            </a:r>
            <a:endParaRPr kumimoji="0" lang="de-DE"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8" name="Textfeld 27"/>
          <p:cNvSpPr txBox="1"/>
          <p:nvPr/>
        </p:nvSpPr>
        <p:spPr>
          <a:xfrm>
            <a:off x="6074267" y="2484706"/>
            <a:ext cx="962123" cy="64633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black"/>
                </a:solidFill>
                <a:effectLst/>
                <a:uLnTx/>
                <a:uFillTx/>
                <a:latin typeface="Calibri" panose="020F0502020204030204"/>
                <a:ea typeface="+mn-ea"/>
                <a:cs typeface="+mn-cs"/>
              </a:rPr>
              <a:t>M</a:t>
            </a:r>
            <a:r>
              <a:rPr kumimoji="0" lang="en-GB" sz="1800" b="0" i="0" u="none" strike="noStrike" kern="1200" cap="none" spc="0" normalizeH="0" baseline="-25000" noProof="0">
                <a:ln>
                  <a:noFill/>
                </a:ln>
                <a:solidFill>
                  <a:prstClr val="black"/>
                </a:solidFill>
                <a:effectLst/>
                <a:uLnTx/>
                <a:uFillTx/>
                <a:latin typeface="Calibri" panose="020F0502020204030204"/>
                <a:ea typeface="+mn-ea"/>
                <a:cs typeface="+mn-cs"/>
              </a:rPr>
              <a:t>3</a:t>
            </a:r>
            <a:r>
              <a:rPr kumimoji="0" lang="en-GB" sz="1800" b="0" i="0" u="none" strike="noStrike" kern="1200" cap="none" spc="0" normalizeH="0" baseline="0" noProof="0">
                <a:ln>
                  <a:noFill/>
                </a:ln>
                <a:solidFill>
                  <a:prstClr val="black"/>
                </a:solidFill>
                <a:effectLst/>
                <a:uLnTx/>
                <a:uFillTx/>
                <a:latin typeface="Calibri" panose="020F0502020204030204"/>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black"/>
                </a:solidFill>
                <a:effectLst/>
                <a:uLnTx/>
                <a:uFillTx/>
                <a:latin typeface="Calibri" panose="020F0502020204030204"/>
                <a:ea typeface="+mn-ea"/>
                <a:cs typeface="+mn-cs"/>
              </a:rPr>
              <a:t>(engine)</a:t>
            </a:r>
            <a:endParaRPr kumimoji="0" lang="de-DE"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9" name="Textfeld 28"/>
          <p:cNvSpPr txBox="1"/>
          <p:nvPr/>
        </p:nvSpPr>
        <p:spPr>
          <a:xfrm>
            <a:off x="8271879" y="2478857"/>
            <a:ext cx="511679"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black"/>
                </a:solidFill>
                <a:effectLst/>
                <a:uLnTx/>
                <a:uFillTx/>
                <a:latin typeface="Calibri" panose="020F0502020204030204"/>
                <a:ea typeface="+mn-ea"/>
                <a:cs typeface="+mn-cs"/>
              </a:rPr>
              <a:t>P</a:t>
            </a:r>
            <a:r>
              <a:rPr lang="en-GB" baseline="-25000">
                <a:solidFill>
                  <a:prstClr val="black"/>
                </a:solidFill>
                <a:latin typeface="Calibri" panose="020F0502020204030204"/>
              </a:rPr>
              <a:t>Car</a:t>
            </a:r>
            <a:endParaRPr kumimoji="0" lang="de-DE"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0" name="Rechteck 29"/>
          <p:cNvSpPr/>
          <p:nvPr/>
        </p:nvSpPr>
        <p:spPr>
          <a:xfrm>
            <a:off x="4717021" y="3461228"/>
            <a:ext cx="1396181" cy="7767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Aluminium production</a:t>
            </a:r>
            <a:endParaRPr kumimoji="0" lang="de-DE"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cxnSp>
        <p:nvCxnSpPr>
          <p:cNvPr id="31" name="Gerade Verbindung mit Pfeil 30"/>
          <p:cNvCxnSpPr>
            <a:endCxn id="9" idx="1"/>
          </p:cNvCxnSpPr>
          <p:nvPr/>
        </p:nvCxnSpPr>
        <p:spPr>
          <a:xfrm flipV="1">
            <a:off x="6113201" y="2882107"/>
            <a:ext cx="811164" cy="96749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2" name="Gerade Verbindung mit Pfeil 31"/>
          <p:cNvCxnSpPr/>
          <p:nvPr/>
        </p:nvCxnSpPr>
        <p:spPr>
          <a:xfrm>
            <a:off x="6033784" y="4246350"/>
            <a:ext cx="2018" cy="58786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3" name="Textfeld 32"/>
          <p:cNvSpPr txBox="1"/>
          <p:nvPr/>
        </p:nvSpPr>
        <p:spPr>
          <a:xfrm>
            <a:off x="5636914" y="4248946"/>
            <a:ext cx="1192955"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E</a:t>
            </a:r>
            <a:r>
              <a:rPr kumimoji="0" lang="en-GB" sz="1800" b="0" i="0" u="none" strike="noStrike" kern="1200" cap="none" spc="0" normalizeH="0" baseline="-25000" noProof="0" dirty="0">
                <a:ln>
                  <a:noFill/>
                </a:ln>
                <a:solidFill>
                  <a:prstClr val="black"/>
                </a:solidFill>
                <a:effectLst/>
                <a:uLnTx/>
                <a:uFillTx/>
                <a:latin typeface="Calibri" panose="020F0502020204030204"/>
                <a:ea typeface="+mn-ea"/>
                <a:cs typeface="+mn-cs"/>
              </a:rPr>
              <a:t>L4</a:t>
            </a: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 (losses)</a:t>
            </a:r>
            <a:endParaRPr kumimoji="0" lang="de-DE"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4" name="Textfeld 33"/>
          <p:cNvSpPr txBox="1"/>
          <p:nvPr/>
        </p:nvSpPr>
        <p:spPr>
          <a:xfrm>
            <a:off x="6070740" y="3443564"/>
            <a:ext cx="914033"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black"/>
                </a:solidFill>
                <a:effectLst/>
                <a:uLnTx/>
                <a:uFillTx/>
                <a:latin typeface="Calibri" panose="020F0502020204030204"/>
                <a:ea typeface="+mn-ea"/>
                <a:cs typeface="+mn-cs"/>
              </a:rPr>
              <a:t>M</a:t>
            </a:r>
            <a:r>
              <a:rPr kumimoji="0" lang="en-GB" sz="1800" b="0" i="0" u="none" strike="noStrike" kern="1200" cap="none" spc="0" normalizeH="0" baseline="-25000" noProof="0">
                <a:ln>
                  <a:noFill/>
                </a:ln>
                <a:solidFill>
                  <a:prstClr val="black"/>
                </a:solidFill>
                <a:effectLst/>
                <a:uLnTx/>
                <a:uFillTx/>
                <a:latin typeface="Calibri" panose="020F0502020204030204"/>
                <a:ea typeface="+mn-ea"/>
                <a:cs typeface="+mn-cs"/>
              </a:rPr>
              <a:t>3a</a:t>
            </a:r>
            <a:r>
              <a:rPr kumimoji="0" lang="en-GB" sz="1800" b="0" i="0" u="none" strike="noStrike" kern="1200" cap="none" spc="0" normalizeH="0" baseline="0" noProof="0">
                <a:ln>
                  <a:noFill/>
                </a:ln>
                <a:solidFill>
                  <a:prstClr val="black"/>
                </a:solidFill>
                <a:effectLst/>
                <a:uLnTx/>
                <a:uFillTx/>
                <a:latin typeface="Calibri" panose="020F0502020204030204"/>
                <a:ea typeface="+mn-ea"/>
                <a:cs typeface="+mn-cs"/>
              </a:rPr>
              <a:t> </a:t>
            </a: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(Al)</a:t>
            </a:r>
            <a:endParaRPr kumimoji="0" lang="de-DE"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5" name="Rechteck 34"/>
          <p:cNvSpPr/>
          <p:nvPr/>
        </p:nvSpPr>
        <p:spPr>
          <a:xfrm>
            <a:off x="6924365" y="3461228"/>
            <a:ext cx="1396181" cy="7767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Glass production</a:t>
            </a:r>
            <a:endParaRPr kumimoji="0" lang="de-DE"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cxnSp>
        <p:nvCxnSpPr>
          <p:cNvPr id="36" name="Gerade Verbindung mit Pfeil 35"/>
          <p:cNvCxnSpPr>
            <a:stCxn id="35" idx="0"/>
            <a:endCxn id="9" idx="2"/>
          </p:cNvCxnSpPr>
          <p:nvPr/>
        </p:nvCxnSpPr>
        <p:spPr>
          <a:xfrm flipV="1">
            <a:off x="7622456" y="3270481"/>
            <a:ext cx="0" cy="19074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7" name="Gerade Verbindung mit Pfeil 36"/>
          <p:cNvCxnSpPr/>
          <p:nvPr/>
        </p:nvCxnSpPr>
        <p:spPr>
          <a:xfrm>
            <a:off x="8289999" y="4246350"/>
            <a:ext cx="0" cy="56753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8" name="Textfeld 37"/>
          <p:cNvSpPr txBox="1"/>
          <p:nvPr/>
        </p:nvSpPr>
        <p:spPr>
          <a:xfrm>
            <a:off x="7719971" y="4239723"/>
            <a:ext cx="1140056"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E</a:t>
            </a:r>
            <a:r>
              <a:rPr kumimoji="0" lang="en-GB" sz="1800" b="0" i="0" u="none" strike="noStrike" kern="1200" cap="none" spc="0" normalizeH="0" baseline="-25000" noProof="0" dirty="0">
                <a:ln>
                  <a:noFill/>
                </a:ln>
                <a:solidFill>
                  <a:prstClr val="black"/>
                </a:solidFill>
                <a:effectLst/>
                <a:uLnTx/>
                <a:uFillTx/>
                <a:latin typeface="Calibri" panose="020F0502020204030204"/>
                <a:ea typeface="+mn-ea"/>
                <a:cs typeface="+mn-cs"/>
              </a:rPr>
              <a:t>L5</a:t>
            </a: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(losses)</a:t>
            </a:r>
            <a:endParaRPr kumimoji="0" lang="de-DE"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9" name="Textfeld 38"/>
          <p:cNvSpPr txBox="1"/>
          <p:nvPr/>
        </p:nvSpPr>
        <p:spPr>
          <a:xfrm>
            <a:off x="6853277" y="4237976"/>
            <a:ext cx="444865"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black"/>
                </a:solidFill>
                <a:effectLst/>
                <a:uLnTx/>
                <a:uFillTx/>
                <a:latin typeface="Calibri" panose="020F0502020204030204"/>
                <a:ea typeface="+mn-ea"/>
                <a:cs typeface="+mn-cs"/>
              </a:rPr>
              <a:t>E</a:t>
            </a:r>
            <a:r>
              <a:rPr kumimoji="0" lang="en-GB" sz="1800" b="0" i="0" u="none" strike="noStrike" kern="1200" cap="none" spc="0" normalizeH="0" baseline="-25000" noProof="0">
                <a:ln>
                  <a:noFill/>
                </a:ln>
                <a:solidFill>
                  <a:prstClr val="black"/>
                </a:solidFill>
                <a:effectLst/>
                <a:uLnTx/>
                <a:uFillTx/>
                <a:latin typeface="Calibri" panose="020F0502020204030204"/>
                <a:ea typeface="+mn-ea"/>
                <a:cs typeface="+mn-cs"/>
              </a:rPr>
              <a:t>G</a:t>
            </a:r>
            <a:r>
              <a:rPr kumimoji="0" lang="en-GB" sz="1800" b="0" i="0" u="none" strike="noStrike" kern="1200" cap="none" spc="0" normalizeH="0" baseline="0" noProof="0">
                <a:ln>
                  <a:noFill/>
                </a:ln>
                <a:solidFill>
                  <a:prstClr val="black"/>
                </a:solidFill>
                <a:effectLst/>
                <a:uLnTx/>
                <a:uFillTx/>
                <a:latin typeface="Calibri" panose="020F0502020204030204"/>
                <a:ea typeface="+mn-ea"/>
                <a:cs typeface="+mn-cs"/>
              </a:rPr>
              <a:t> </a:t>
            </a:r>
            <a:endParaRPr kumimoji="0" lang="de-DE"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47" name="Gerade Verbindung mit Pfeil 46"/>
          <p:cNvCxnSpPr>
            <a:cxnSpLocks/>
            <a:endCxn id="7" idx="0"/>
          </p:cNvCxnSpPr>
          <p:nvPr/>
        </p:nvCxnSpPr>
        <p:spPr>
          <a:xfrm>
            <a:off x="3212689" y="2290439"/>
            <a:ext cx="0" cy="20329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8" name="Textfeld 47"/>
          <p:cNvSpPr txBox="1"/>
          <p:nvPr/>
        </p:nvSpPr>
        <p:spPr>
          <a:xfrm>
            <a:off x="3125672" y="1669476"/>
            <a:ext cx="925204"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black"/>
                </a:solidFill>
                <a:effectLst/>
                <a:uLnTx/>
                <a:uFillTx/>
                <a:latin typeface="Calibri" panose="020F0502020204030204"/>
                <a:ea typeface="+mn-ea"/>
                <a:cs typeface="+mn-cs"/>
              </a:rPr>
              <a:t>E</a:t>
            </a:r>
            <a:r>
              <a:rPr kumimoji="0" lang="en-GB" sz="1800" b="0" i="0" u="none" strike="noStrike" kern="1200" cap="none" spc="0" normalizeH="0" baseline="-25000" noProof="0">
                <a:ln>
                  <a:noFill/>
                </a:ln>
                <a:solidFill>
                  <a:prstClr val="black"/>
                </a:solidFill>
                <a:effectLst/>
                <a:uLnTx/>
                <a:uFillTx/>
                <a:latin typeface="Calibri" panose="020F0502020204030204"/>
                <a:ea typeface="+mn-ea"/>
                <a:cs typeface="+mn-cs"/>
              </a:rPr>
              <a:t>St</a:t>
            </a:r>
            <a:endParaRPr kumimoji="0" lang="de-DE"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0" name="Textfeld 49"/>
          <p:cNvSpPr txBox="1"/>
          <p:nvPr/>
        </p:nvSpPr>
        <p:spPr>
          <a:xfrm>
            <a:off x="4606987" y="4242685"/>
            <a:ext cx="472309"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err="1">
                <a:ln>
                  <a:noFill/>
                </a:ln>
                <a:solidFill>
                  <a:prstClr val="black"/>
                </a:solidFill>
                <a:effectLst/>
                <a:uLnTx/>
                <a:uFillTx/>
                <a:latin typeface="Calibri" panose="020F0502020204030204"/>
                <a:ea typeface="+mn-ea"/>
                <a:cs typeface="+mn-cs"/>
              </a:rPr>
              <a:t>E</a:t>
            </a:r>
            <a:r>
              <a:rPr kumimoji="0" lang="en-GB" sz="1800" b="0" i="0" u="none" strike="noStrike" kern="1200" cap="none" spc="0" normalizeH="0" baseline="-25000" noProof="0" dirty="0" err="1">
                <a:ln>
                  <a:noFill/>
                </a:ln>
                <a:solidFill>
                  <a:prstClr val="black"/>
                </a:solidFill>
                <a:effectLst/>
                <a:uLnTx/>
                <a:uFillTx/>
                <a:latin typeface="Calibri" panose="020F0502020204030204"/>
                <a:ea typeface="+mn-ea"/>
                <a:cs typeface="+mn-cs"/>
              </a:rPr>
              <a:t>Al</a:t>
            </a: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 </a:t>
            </a:r>
            <a:endParaRPr kumimoji="0" lang="de-DE"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1" name="Rechteck 50"/>
          <p:cNvSpPr/>
          <p:nvPr/>
        </p:nvSpPr>
        <p:spPr>
          <a:xfrm>
            <a:off x="8771494" y="2498457"/>
            <a:ext cx="1396181" cy="7767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a:ln>
                  <a:noFill/>
                </a:ln>
                <a:solidFill>
                  <a:prstClr val="white"/>
                </a:solidFill>
                <a:effectLst/>
                <a:uLnTx/>
                <a:uFillTx/>
                <a:latin typeface="Calibri" panose="020F0502020204030204"/>
                <a:ea typeface="+mn-ea"/>
                <a:cs typeface="+mn-cs"/>
              </a:rPr>
              <a:t>Vehicle </a:t>
            </a:r>
            <a:r>
              <a:rPr kumimoji="0" lang="en-GB" sz="2000" b="1" i="0" u="none" strike="noStrike" kern="1200" cap="none" spc="0" normalizeH="0" baseline="0" noProof="0" dirty="0">
                <a:ln>
                  <a:noFill/>
                </a:ln>
                <a:solidFill>
                  <a:prstClr val="white"/>
                </a:solidFill>
                <a:effectLst/>
                <a:uLnTx/>
                <a:uFillTx/>
                <a:latin typeface="Calibri" panose="020F0502020204030204"/>
                <a:ea typeface="+mn-ea"/>
                <a:cs typeface="+mn-cs"/>
              </a:rPr>
              <a:t>use</a:t>
            </a:r>
            <a:endParaRPr kumimoji="0" lang="de-DE" sz="20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cxnSp>
        <p:nvCxnSpPr>
          <p:cNvPr id="62" name="Gerade Verbindung mit Pfeil 61"/>
          <p:cNvCxnSpPr/>
          <p:nvPr/>
        </p:nvCxnSpPr>
        <p:spPr>
          <a:xfrm flipV="1">
            <a:off x="5760360" y="1841786"/>
            <a:ext cx="1" cy="63228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63" name="Textfeld 62"/>
          <p:cNvSpPr txBox="1"/>
          <p:nvPr/>
        </p:nvSpPr>
        <p:spPr>
          <a:xfrm>
            <a:off x="5742429" y="1674211"/>
            <a:ext cx="492443"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black"/>
                </a:solidFill>
                <a:effectLst/>
                <a:uLnTx/>
                <a:uFillTx/>
                <a:latin typeface="Calibri" panose="020F0502020204030204"/>
                <a:ea typeface="+mn-ea"/>
                <a:cs typeface="+mn-cs"/>
              </a:rPr>
              <a:t>E</a:t>
            </a:r>
            <a:r>
              <a:rPr kumimoji="0" lang="en-GB" sz="1800" b="0" i="0" u="none" strike="noStrike" kern="1200" cap="none" spc="0" normalizeH="0" baseline="-25000" noProof="0">
                <a:ln>
                  <a:noFill/>
                </a:ln>
                <a:solidFill>
                  <a:prstClr val="black"/>
                </a:solidFill>
                <a:effectLst/>
                <a:uLnTx/>
                <a:uFillTx/>
                <a:latin typeface="Calibri" panose="020F0502020204030204"/>
                <a:ea typeface="+mn-ea"/>
                <a:cs typeface="+mn-cs"/>
              </a:rPr>
              <a:t>L3</a:t>
            </a:r>
            <a:r>
              <a:rPr kumimoji="0" lang="en-GB" sz="1800" b="0" i="0" u="none" strike="noStrike" kern="1200" cap="none" spc="0" normalizeH="0" baseline="0" noProof="0">
                <a:ln>
                  <a:noFill/>
                </a:ln>
                <a:solidFill>
                  <a:prstClr val="black"/>
                </a:solidFill>
                <a:effectLst/>
                <a:uLnTx/>
                <a:uFillTx/>
                <a:latin typeface="Calibri" panose="020F0502020204030204"/>
                <a:ea typeface="+mn-ea"/>
                <a:cs typeface="+mn-cs"/>
              </a:rPr>
              <a:t> </a:t>
            </a:r>
            <a:endParaRPr kumimoji="0" lang="de-DE"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64" name="Gerade Verbindung mit Pfeil 63"/>
          <p:cNvCxnSpPr>
            <a:cxnSpLocks/>
          </p:cNvCxnSpPr>
          <p:nvPr/>
        </p:nvCxnSpPr>
        <p:spPr>
          <a:xfrm flipV="1">
            <a:off x="7168045" y="4225336"/>
            <a:ext cx="0" cy="26284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5" name="Gerade Verbindung mit Pfeil 64"/>
          <p:cNvCxnSpPr>
            <a:cxnSpLocks/>
          </p:cNvCxnSpPr>
          <p:nvPr/>
        </p:nvCxnSpPr>
        <p:spPr>
          <a:xfrm>
            <a:off x="9478096" y="2159000"/>
            <a:ext cx="0" cy="32862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66" name="Textfeld 65"/>
          <p:cNvSpPr txBox="1"/>
          <p:nvPr/>
        </p:nvSpPr>
        <p:spPr>
          <a:xfrm>
            <a:off x="9408021" y="1733723"/>
            <a:ext cx="877163"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black"/>
                </a:solidFill>
                <a:effectLst/>
                <a:uLnTx/>
                <a:uFillTx/>
                <a:latin typeface="Calibri" panose="020F0502020204030204"/>
                <a:ea typeface="+mn-ea"/>
                <a:cs typeface="+mn-cs"/>
              </a:rPr>
              <a:t>E</a:t>
            </a:r>
            <a:r>
              <a:rPr lang="en-GB" baseline="-25000">
                <a:solidFill>
                  <a:prstClr val="black"/>
                </a:solidFill>
                <a:latin typeface="Calibri" panose="020F0502020204030204"/>
              </a:rPr>
              <a:t>6</a:t>
            </a:r>
            <a:r>
              <a:rPr kumimoji="0" lang="en-GB" sz="1800" b="0" i="0" u="none" strike="noStrike" kern="1200" cap="none" spc="0" normalizeH="0" baseline="0" noProof="0">
                <a:ln>
                  <a:noFill/>
                </a:ln>
                <a:solidFill>
                  <a:prstClr val="black"/>
                </a:solidFill>
                <a:effectLst/>
                <a:uLnTx/>
                <a:uFillTx/>
                <a:latin typeface="Calibri" panose="020F0502020204030204"/>
                <a:ea typeface="+mn-ea"/>
                <a:cs typeface="+mn-cs"/>
              </a:rPr>
              <a:t>(fuel)</a:t>
            </a:r>
            <a:endParaRPr kumimoji="0" lang="de-DE"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67" name="Gerade Verbindung mit Pfeil 66"/>
          <p:cNvCxnSpPr/>
          <p:nvPr/>
        </p:nvCxnSpPr>
        <p:spPr>
          <a:xfrm flipH="1">
            <a:off x="9914522" y="3273691"/>
            <a:ext cx="4444" cy="145509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68" name="Textfeld 67"/>
          <p:cNvSpPr txBox="1"/>
          <p:nvPr/>
        </p:nvSpPr>
        <p:spPr>
          <a:xfrm>
            <a:off x="9501126" y="4261367"/>
            <a:ext cx="1140056"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E</a:t>
            </a:r>
            <a:r>
              <a:rPr kumimoji="0" lang="en-GB" sz="1800" b="0" i="0" u="none" strike="noStrike" kern="1200" cap="none" spc="0" normalizeH="0" baseline="-25000" noProof="0" dirty="0">
                <a:ln>
                  <a:noFill/>
                </a:ln>
                <a:solidFill>
                  <a:prstClr val="black"/>
                </a:solidFill>
                <a:effectLst/>
                <a:uLnTx/>
                <a:uFillTx/>
                <a:latin typeface="Calibri" panose="020F0502020204030204"/>
                <a:ea typeface="+mn-ea"/>
                <a:cs typeface="+mn-cs"/>
              </a:rPr>
              <a:t>L6</a:t>
            </a: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(losses)</a:t>
            </a:r>
            <a:endParaRPr kumimoji="0" lang="de-DE"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7" name="Textfeld 76"/>
          <p:cNvSpPr txBox="1"/>
          <p:nvPr/>
        </p:nvSpPr>
        <p:spPr>
          <a:xfrm>
            <a:off x="10121783" y="2927462"/>
            <a:ext cx="641522" cy="92333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black"/>
                </a:solidFill>
                <a:effectLst/>
                <a:uLnTx/>
                <a:uFillTx/>
                <a:latin typeface="Calibri" panose="020F0502020204030204"/>
                <a:ea typeface="+mn-ea"/>
                <a:cs typeface="+mn-cs"/>
              </a:rPr>
              <a:t>P</a:t>
            </a:r>
            <a:r>
              <a:rPr kumimoji="0" lang="en-GB" sz="1800" b="0" i="0" u="none" strike="noStrike" kern="1200" cap="none" spc="0" normalizeH="0" baseline="-25000" noProof="0">
                <a:ln>
                  <a:noFill/>
                </a:ln>
                <a:solidFill>
                  <a:prstClr val="black"/>
                </a:solidFill>
                <a:effectLst/>
                <a:uLnTx/>
                <a:uFillTx/>
                <a:latin typeface="Calibri" panose="020F0502020204030204"/>
                <a:ea typeface="+mn-ea"/>
                <a:cs typeface="+mn-cs"/>
              </a:rPr>
              <a:t>EoL</a:t>
            </a:r>
            <a:r>
              <a:rPr kumimoji="0" lang="en-GB" sz="1800" b="0" i="0" u="none" strike="noStrike" kern="1200" cap="none" spc="0" normalizeH="0" baseline="0" noProof="0">
                <a:ln>
                  <a:noFill/>
                </a:ln>
                <a:solidFill>
                  <a:prstClr val="black"/>
                </a:solidFill>
                <a:effectLst/>
                <a:uLnTx/>
                <a:uFillTx/>
                <a:latin typeface="Calibri" panose="020F0502020204030204"/>
                <a:ea typeface="+mn-ea"/>
                <a:cs typeface="+mn-cs"/>
              </a:rPr>
              <a:t> </a:t>
            </a: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(End-of</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Life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prstClr val="black"/>
                </a:solidFill>
                <a:effectLst/>
                <a:uLnTx/>
                <a:uFillTx/>
                <a:latin typeface="Calibri" panose="020F0502020204030204"/>
                <a:ea typeface="+mn-ea"/>
                <a:cs typeface="+mn-cs"/>
              </a:rPr>
              <a:t>vehile)</a:t>
            </a:r>
            <a:endParaRPr kumimoji="0" lang="de-DE"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78" name="Gerade Verbindung mit Pfeil 77"/>
          <p:cNvCxnSpPr>
            <a:cxnSpLocks/>
          </p:cNvCxnSpPr>
          <p:nvPr/>
        </p:nvCxnSpPr>
        <p:spPr>
          <a:xfrm flipV="1">
            <a:off x="4950393" y="4237977"/>
            <a:ext cx="1" cy="28658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54" name="Rechteck 53"/>
          <p:cNvSpPr/>
          <p:nvPr/>
        </p:nvSpPr>
        <p:spPr>
          <a:xfrm>
            <a:off x="10570798" y="2485415"/>
            <a:ext cx="1396181" cy="7767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white"/>
                </a:solidFill>
                <a:effectLst/>
                <a:uLnTx/>
                <a:uFillTx/>
                <a:latin typeface="Calibri" panose="020F0502020204030204"/>
                <a:ea typeface="+mn-ea"/>
                <a:cs typeface="+mn-cs"/>
              </a:rPr>
              <a:t>Vehicle recycling</a:t>
            </a:r>
            <a:endParaRPr kumimoji="0" lang="de-DE"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cxnSp>
        <p:nvCxnSpPr>
          <p:cNvPr id="59" name="Gewinkelte Verbindung 58"/>
          <p:cNvCxnSpPr>
            <a:stCxn id="54" idx="0"/>
            <a:endCxn id="9" idx="0"/>
          </p:cNvCxnSpPr>
          <p:nvPr/>
        </p:nvCxnSpPr>
        <p:spPr>
          <a:xfrm rot="16200000" flipH="1" flipV="1">
            <a:off x="9441514" y="666357"/>
            <a:ext cx="8318" cy="3646433"/>
          </a:xfrm>
          <a:prstGeom prst="bentConnector3">
            <a:avLst>
              <a:gd name="adj1" fmla="val -2748257"/>
            </a:avLst>
          </a:prstGeom>
          <a:ln>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88" name="Gewinkelte Verbindung 87"/>
          <p:cNvCxnSpPr>
            <a:cxnSpLocks/>
            <a:stCxn id="69" idx="0"/>
          </p:cNvCxnSpPr>
          <p:nvPr/>
        </p:nvCxnSpPr>
        <p:spPr>
          <a:xfrm rot="16200000" flipV="1">
            <a:off x="454221" y="3333304"/>
            <a:ext cx="600868" cy="469673"/>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94" name="Gerade Verbindung mit Pfeil 93"/>
          <p:cNvCxnSpPr/>
          <p:nvPr/>
        </p:nvCxnSpPr>
        <p:spPr>
          <a:xfrm>
            <a:off x="10119850" y="2881606"/>
            <a:ext cx="450948" cy="472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95" name="Gerade Verbindung mit Pfeil 94"/>
          <p:cNvCxnSpPr>
            <a:cxnSpLocks/>
          </p:cNvCxnSpPr>
          <p:nvPr/>
        </p:nvCxnSpPr>
        <p:spPr>
          <a:xfrm>
            <a:off x="11215472" y="3245424"/>
            <a:ext cx="0" cy="35375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96" name="Textfeld 95"/>
          <p:cNvSpPr txBox="1"/>
          <p:nvPr/>
        </p:nvSpPr>
        <p:spPr>
          <a:xfrm>
            <a:off x="10832374" y="3226269"/>
            <a:ext cx="1210588"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E</a:t>
            </a:r>
            <a:r>
              <a:rPr kumimoji="0" lang="en-GB" sz="1800" b="0" i="0" u="none" strike="noStrike" kern="1200" cap="none" spc="0" normalizeH="0" baseline="-25000" noProof="0" dirty="0">
                <a:ln>
                  <a:noFill/>
                </a:ln>
                <a:solidFill>
                  <a:prstClr val="black"/>
                </a:solidFill>
                <a:effectLst/>
                <a:uLnTx/>
                <a:uFillTx/>
                <a:latin typeface="Calibri" panose="020F0502020204030204"/>
                <a:ea typeface="+mn-ea"/>
                <a:cs typeface="+mn-cs"/>
              </a:rPr>
              <a:t>L7  </a:t>
            </a: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(losses)</a:t>
            </a:r>
            <a:endParaRPr kumimoji="0" lang="de-DE"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98" name="Textfeld 97"/>
          <p:cNvSpPr txBox="1"/>
          <p:nvPr/>
        </p:nvSpPr>
        <p:spPr>
          <a:xfrm>
            <a:off x="10676861" y="1703482"/>
            <a:ext cx="1342483"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black"/>
                </a:solidFill>
                <a:effectLst/>
                <a:uLnTx/>
                <a:uFillTx/>
                <a:latin typeface="Calibri" panose="020F0502020204030204"/>
                <a:ea typeface="+mn-ea"/>
                <a:cs typeface="+mn-cs"/>
              </a:rPr>
              <a:t>E</a:t>
            </a:r>
            <a:r>
              <a:rPr kumimoji="0" lang="en-GB" sz="1800" b="0" i="0" u="none" strike="noStrike" kern="1200" cap="none" spc="0" normalizeH="0" baseline="-25000" noProof="0">
                <a:ln>
                  <a:noFill/>
                </a:ln>
                <a:solidFill>
                  <a:prstClr val="black"/>
                </a:solidFill>
                <a:effectLst/>
                <a:uLnTx/>
                <a:uFillTx/>
                <a:latin typeface="Calibri" panose="020F0502020204030204"/>
                <a:ea typeface="+mn-ea"/>
                <a:cs typeface="+mn-cs"/>
              </a:rPr>
              <a:t>7</a:t>
            </a:r>
            <a:r>
              <a:rPr kumimoji="0" lang="en-GB" sz="1800" b="0" i="0" u="none" strike="noStrike" kern="1200" cap="none" spc="0" normalizeH="0" baseline="0" noProof="0">
                <a:ln>
                  <a:noFill/>
                </a:ln>
                <a:solidFill>
                  <a:prstClr val="black"/>
                </a:solidFill>
                <a:effectLst/>
                <a:uLnTx/>
                <a:uFillTx/>
                <a:latin typeface="Calibri" panose="020F0502020204030204"/>
                <a:ea typeface="+mn-ea"/>
                <a:cs typeface="+mn-cs"/>
              </a:rPr>
              <a:t>(recycling</a:t>
            </a: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a:t>
            </a:r>
            <a:endParaRPr kumimoji="0" lang="de-DE"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4336" name="Textfeld 14335"/>
          <p:cNvSpPr txBox="1"/>
          <p:nvPr/>
        </p:nvSpPr>
        <p:spPr>
          <a:xfrm>
            <a:off x="122903" y="715073"/>
            <a:ext cx="7161256"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black"/>
                </a:solidFill>
                <a:effectLst/>
                <a:uLnTx/>
                <a:uFillTx/>
                <a:latin typeface="Calibri" panose="020F0502020204030204"/>
                <a:ea typeface="+mn-ea"/>
                <a:cs typeface="+mn-cs"/>
              </a:rPr>
              <a:t>Example: Product system of cars / driving (very rough):</a:t>
            </a:r>
            <a:endParaRPr kumimoji="0" lang="de-DE" sz="24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4337" name="Geschweifte Klammer rechts 14336"/>
          <p:cNvSpPr/>
          <p:nvPr/>
        </p:nvSpPr>
        <p:spPr>
          <a:xfrm rot="16200000">
            <a:off x="4123675" y="-2480458"/>
            <a:ext cx="270605" cy="8272147"/>
          </a:xfrm>
          <a:prstGeom prst="rightBrace">
            <a:avLst>
              <a:gd name="adj1" fmla="val 8333"/>
              <a:gd name="adj2" fmla="val 51314"/>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1" name="Textfeld 100"/>
          <p:cNvSpPr txBox="1"/>
          <p:nvPr/>
        </p:nvSpPr>
        <p:spPr>
          <a:xfrm>
            <a:off x="3099979" y="1317903"/>
            <a:ext cx="3622787"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a:ln>
                  <a:noFill/>
                </a:ln>
                <a:solidFill>
                  <a:prstClr val="black"/>
                </a:solidFill>
                <a:effectLst/>
                <a:uLnTx/>
                <a:uFillTx/>
                <a:latin typeface="Calibri" panose="020F0502020204030204"/>
                <a:ea typeface="+mn-ea"/>
                <a:cs typeface="+mn-cs"/>
              </a:rPr>
              <a:t>Production phase: cradle</a:t>
            </a:r>
            <a:r>
              <a:rPr kumimoji="0" lang="en-GB" sz="2000" b="1" i="0" u="none" strike="noStrike" kern="1200" cap="none" spc="0" normalizeH="0" noProof="0">
                <a:ln>
                  <a:noFill/>
                </a:ln>
                <a:solidFill>
                  <a:prstClr val="black"/>
                </a:solidFill>
                <a:effectLst/>
                <a:uLnTx/>
                <a:uFillTx/>
                <a:latin typeface="Calibri" panose="020F0502020204030204"/>
                <a:ea typeface="+mn-ea"/>
                <a:cs typeface="+mn-cs"/>
              </a:rPr>
              <a:t> to gate</a:t>
            </a:r>
            <a:endParaRPr kumimoji="0" lang="de-DE" sz="20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02" name="Textfeld 101"/>
          <p:cNvSpPr txBox="1"/>
          <p:nvPr/>
        </p:nvSpPr>
        <p:spPr>
          <a:xfrm>
            <a:off x="8807517" y="1306560"/>
            <a:ext cx="1276311"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prstClr val="black"/>
                </a:solidFill>
                <a:effectLst/>
                <a:uLnTx/>
                <a:uFillTx/>
                <a:latin typeface="Calibri" panose="020F0502020204030204"/>
                <a:ea typeface="+mn-ea"/>
                <a:cs typeface="+mn-cs"/>
              </a:rPr>
              <a:t>Use phase</a:t>
            </a:r>
            <a:endParaRPr kumimoji="0" lang="de-DE" sz="20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03" name="Textfeld 102"/>
          <p:cNvSpPr txBox="1"/>
          <p:nvPr/>
        </p:nvSpPr>
        <p:spPr>
          <a:xfrm>
            <a:off x="10677222" y="1176746"/>
            <a:ext cx="1315360"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err="1">
                <a:ln>
                  <a:noFill/>
                </a:ln>
                <a:solidFill>
                  <a:prstClr val="black"/>
                </a:solidFill>
                <a:effectLst/>
                <a:uLnTx/>
                <a:uFillTx/>
                <a:latin typeface="Calibri" panose="020F0502020204030204"/>
                <a:ea typeface="+mn-ea"/>
                <a:cs typeface="+mn-cs"/>
              </a:rPr>
              <a:t>EoL</a:t>
            </a:r>
            <a:r>
              <a:rPr kumimoji="0" lang="en-GB" sz="2000" b="1" i="0" u="none" strike="noStrike" kern="1200" cap="none" spc="0" normalizeH="0" baseline="0" noProof="0" dirty="0">
                <a:ln>
                  <a:noFill/>
                </a:ln>
                <a:solidFill>
                  <a:prstClr val="black"/>
                </a:solidFill>
                <a:effectLst/>
                <a:uLnTx/>
                <a:uFillTx/>
                <a:latin typeface="Calibri" panose="020F0502020204030204"/>
                <a:ea typeface="+mn-ea"/>
                <a:cs typeface="+mn-cs"/>
              </a:rPr>
              <a:t> phase: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2000" b="1" dirty="0">
                <a:solidFill>
                  <a:prstClr val="black"/>
                </a:solidFill>
                <a:latin typeface="Calibri" panose="020F0502020204030204"/>
              </a:rPr>
              <a:t>Grave</a:t>
            </a:r>
            <a:endParaRPr kumimoji="0" lang="de-DE" sz="20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 name="Foliennummernplatzhalter 1"/>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04FEF80-D509-4ADB-A233-93EEEF288D84}"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9" name="Rechteck 68">
            <a:extLst>
              <a:ext uri="{FF2B5EF4-FFF2-40B4-BE49-F238E27FC236}">
                <a16:creationId xmlns:a16="http://schemas.microsoft.com/office/drawing/2014/main" id="{F02B8DA2-DFD3-4BED-87B8-B2009C4D4990}"/>
              </a:ext>
            </a:extLst>
          </p:cNvPr>
          <p:cNvSpPr/>
          <p:nvPr/>
        </p:nvSpPr>
        <p:spPr>
          <a:xfrm>
            <a:off x="549659" y="3868575"/>
            <a:ext cx="879664" cy="6559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Energy supply</a:t>
            </a:r>
            <a:endParaRPr kumimoji="0" lang="de-DE"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cxnSp>
        <p:nvCxnSpPr>
          <p:cNvPr id="70" name="Gerade Verbindung mit Pfeil 69">
            <a:extLst>
              <a:ext uri="{FF2B5EF4-FFF2-40B4-BE49-F238E27FC236}">
                <a16:creationId xmlns:a16="http://schemas.microsoft.com/office/drawing/2014/main" id="{589C63C3-FAFE-4D62-BFB9-D1848306BB8B}"/>
              </a:ext>
            </a:extLst>
          </p:cNvPr>
          <p:cNvCxnSpPr>
            <a:cxnSpLocks/>
          </p:cNvCxnSpPr>
          <p:nvPr/>
        </p:nvCxnSpPr>
        <p:spPr>
          <a:xfrm flipV="1">
            <a:off x="1399044" y="4028561"/>
            <a:ext cx="450873" cy="1"/>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71" name="Textfeld 70">
            <a:extLst>
              <a:ext uri="{FF2B5EF4-FFF2-40B4-BE49-F238E27FC236}">
                <a16:creationId xmlns:a16="http://schemas.microsoft.com/office/drawing/2014/main" id="{452CBB3E-0C26-42B7-A840-25BDED8F9434}"/>
              </a:ext>
            </a:extLst>
          </p:cNvPr>
          <p:cNvSpPr txBox="1"/>
          <p:nvPr/>
        </p:nvSpPr>
        <p:spPr>
          <a:xfrm>
            <a:off x="1554276" y="4020287"/>
            <a:ext cx="1236942" cy="369332"/>
          </a:xfrm>
          <a:prstGeom prst="rect">
            <a:avLst/>
          </a:prstGeom>
          <a:noFill/>
        </p:spPr>
        <p:txBody>
          <a:bodyPr wrap="none" rtlCol="0">
            <a:spAutoFit/>
          </a:bodyPr>
          <a:lstStyle/>
          <a:p>
            <a:pPr lvl="0">
              <a:defRPr/>
            </a:pPr>
            <a:r>
              <a:rPr kumimoji="0" lang="en-GB" sz="1800" b="0" i="0" u="none" strike="noStrike" kern="1200" cap="none" spc="0" normalizeH="0" baseline="0" noProof="0" dirty="0" err="1">
                <a:ln>
                  <a:noFill/>
                </a:ln>
                <a:solidFill>
                  <a:prstClr val="black"/>
                </a:solidFill>
                <a:effectLst/>
                <a:uLnTx/>
                <a:uFillTx/>
                <a:latin typeface="Calibri" panose="020F0502020204030204"/>
                <a:ea typeface="+mn-ea"/>
                <a:cs typeface="+mn-cs"/>
              </a:rPr>
              <a:t>E</a:t>
            </a:r>
            <a:r>
              <a:rPr kumimoji="0" lang="en-GB" sz="1800" b="0" i="0" u="none" strike="noStrike" kern="1200" cap="none" spc="0" normalizeH="0" baseline="-25000" noProof="0" dirty="0" err="1">
                <a:ln>
                  <a:noFill/>
                </a:ln>
                <a:solidFill>
                  <a:prstClr val="black"/>
                </a:solidFill>
                <a:effectLst/>
                <a:uLnTx/>
                <a:uFillTx/>
                <a:latin typeface="Calibri" panose="020F0502020204030204"/>
                <a:ea typeface="+mn-ea"/>
                <a:cs typeface="+mn-cs"/>
              </a:rPr>
              <a:t>Al</a:t>
            </a: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lang="en-GB" dirty="0">
                <a:solidFill>
                  <a:prstClr val="black"/>
                </a:solidFill>
              </a:rPr>
              <a:t>, </a:t>
            </a:r>
            <a:r>
              <a:rPr lang="en-GB" dirty="0" err="1">
                <a:solidFill>
                  <a:prstClr val="black"/>
                </a:solidFill>
              </a:rPr>
              <a:t>E</a:t>
            </a:r>
            <a:r>
              <a:rPr lang="en-GB" baseline="-25000" dirty="0" err="1">
                <a:solidFill>
                  <a:prstClr val="black"/>
                </a:solidFill>
              </a:rPr>
              <a:t>Ma</a:t>
            </a:r>
            <a:r>
              <a:rPr lang="en-GB" dirty="0">
                <a:solidFill>
                  <a:prstClr val="black"/>
                </a:solidFill>
              </a:rPr>
              <a:t> , …</a:t>
            </a:r>
            <a:endParaRPr kumimoji="0" lang="de-DE"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2" name="Rechteck 71">
            <a:extLst>
              <a:ext uri="{FF2B5EF4-FFF2-40B4-BE49-F238E27FC236}">
                <a16:creationId xmlns:a16="http://schemas.microsoft.com/office/drawing/2014/main" id="{C1B85C70-4241-4BE2-9297-8D297618698D}"/>
              </a:ext>
            </a:extLst>
          </p:cNvPr>
          <p:cNvSpPr/>
          <p:nvPr/>
        </p:nvSpPr>
        <p:spPr>
          <a:xfrm>
            <a:off x="10948327" y="3590925"/>
            <a:ext cx="1017568" cy="6559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Final disposal</a:t>
            </a:r>
            <a:endParaRPr kumimoji="0" lang="de-DE"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5" name="Textfeld 44">
            <a:extLst>
              <a:ext uri="{FF2B5EF4-FFF2-40B4-BE49-F238E27FC236}">
                <a16:creationId xmlns:a16="http://schemas.microsoft.com/office/drawing/2014/main" id="{A5647690-8B57-4CE0-9A12-AD7D6FC2C59F}"/>
              </a:ext>
            </a:extLst>
          </p:cNvPr>
          <p:cNvSpPr txBox="1"/>
          <p:nvPr/>
        </p:nvSpPr>
        <p:spPr>
          <a:xfrm>
            <a:off x="1216784" y="4855897"/>
            <a:ext cx="3817776" cy="923330"/>
          </a:xfrm>
          <a:prstGeom prst="rect">
            <a:avLst/>
          </a:prstGeom>
          <a:noFill/>
        </p:spPr>
        <p:txBody>
          <a:bodyPr wrap="none" rtlCol="0">
            <a:spAutoFit/>
          </a:bodyPr>
          <a:lstStyle/>
          <a:p>
            <a:r>
              <a:rPr lang="de-DE" b="1" dirty="0" err="1"/>
              <a:t>Shown</a:t>
            </a:r>
            <a:r>
              <a:rPr lang="de-DE" b="1" dirty="0"/>
              <a:t> in </a:t>
            </a:r>
            <a:r>
              <a:rPr lang="de-DE" b="1" dirty="0" err="1"/>
              <a:t>figure</a:t>
            </a:r>
            <a:r>
              <a:rPr lang="de-DE" b="1" dirty="0"/>
              <a:t> </a:t>
            </a:r>
            <a:r>
              <a:rPr lang="de-DE" b="1" dirty="0" err="1"/>
              <a:t>above</a:t>
            </a:r>
            <a:r>
              <a:rPr lang="de-DE" b="1" dirty="0"/>
              <a:t>:</a:t>
            </a:r>
          </a:p>
          <a:p>
            <a:pPr marL="285750" indent="-285750">
              <a:buFont typeface="Arial" panose="020B0604020202020204" pitchFamily="34" charset="0"/>
              <a:buChar char="•"/>
            </a:pPr>
            <a:r>
              <a:rPr lang="de-DE" dirty="0"/>
              <a:t>Most </a:t>
            </a:r>
            <a:r>
              <a:rPr lang="de-DE" dirty="0" err="1"/>
              <a:t>flows</a:t>
            </a:r>
            <a:r>
              <a:rPr lang="de-DE" dirty="0"/>
              <a:t> of </a:t>
            </a:r>
            <a:r>
              <a:rPr lang="de-DE" dirty="0" err="1"/>
              <a:t>materials</a:t>
            </a:r>
            <a:r>
              <a:rPr lang="de-DE" dirty="0"/>
              <a:t> and </a:t>
            </a:r>
            <a:r>
              <a:rPr lang="de-DE" dirty="0" err="1"/>
              <a:t>energy</a:t>
            </a:r>
            <a:endParaRPr lang="de-DE" dirty="0"/>
          </a:p>
          <a:p>
            <a:pPr marL="285750" indent="-285750">
              <a:buFont typeface="Arial" panose="020B0604020202020204" pitchFamily="34" charset="0"/>
              <a:buChar char="•"/>
            </a:pPr>
            <a:r>
              <a:rPr lang="de-DE" dirty="0" err="1"/>
              <a:t>Flows</a:t>
            </a:r>
            <a:r>
              <a:rPr lang="de-DE" dirty="0"/>
              <a:t> of </a:t>
            </a:r>
            <a:r>
              <a:rPr lang="de-DE" dirty="0" err="1"/>
              <a:t>components</a:t>
            </a:r>
            <a:r>
              <a:rPr lang="de-DE" dirty="0"/>
              <a:t> and </a:t>
            </a:r>
            <a:r>
              <a:rPr lang="de-DE" dirty="0" err="1"/>
              <a:t>products</a:t>
            </a:r>
            <a:endParaRPr lang="de-DE" dirty="0"/>
          </a:p>
        </p:txBody>
      </p:sp>
      <p:sp>
        <p:nvSpPr>
          <p:cNvPr id="79" name="Textfeld 78">
            <a:extLst>
              <a:ext uri="{FF2B5EF4-FFF2-40B4-BE49-F238E27FC236}">
                <a16:creationId xmlns:a16="http://schemas.microsoft.com/office/drawing/2014/main" id="{BA35C5A2-642A-4A8F-8B18-5F5CD74C232A}"/>
              </a:ext>
            </a:extLst>
          </p:cNvPr>
          <p:cNvSpPr txBox="1"/>
          <p:nvPr/>
        </p:nvSpPr>
        <p:spPr>
          <a:xfrm>
            <a:off x="5864788" y="4867999"/>
            <a:ext cx="5885457" cy="923330"/>
          </a:xfrm>
          <a:prstGeom prst="rect">
            <a:avLst/>
          </a:prstGeom>
          <a:noFill/>
        </p:spPr>
        <p:txBody>
          <a:bodyPr wrap="none" rtlCol="0">
            <a:spAutoFit/>
          </a:bodyPr>
          <a:lstStyle/>
          <a:p>
            <a:r>
              <a:rPr lang="de-DE" b="1" dirty="0"/>
              <a:t>Not </a:t>
            </a:r>
            <a:r>
              <a:rPr lang="de-DE" b="1" dirty="0" err="1"/>
              <a:t>shown</a:t>
            </a:r>
            <a:r>
              <a:rPr lang="de-DE" b="1" dirty="0"/>
              <a:t> in </a:t>
            </a:r>
            <a:r>
              <a:rPr lang="de-DE" b="1" dirty="0" err="1"/>
              <a:t>figure</a:t>
            </a:r>
            <a:r>
              <a:rPr lang="de-DE" b="1" dirty="0"/>
              <a:t> </a:t>
            </a:r>
            <a:r>
              <a:rPr lang="de-DE" b="1" dirty="0" err="1"/>
              <a:t>above</a:t>
            </a:r>
            <a:r>
              <a:rPr lang="de-DE" b="1" dirty="0"/>
              <a:t> but </a:t>
            </a:r>
            <a:r>
              <a:rPr lang="de-DE" b="1" dirty="0" err="1"/>
              <a:t>included</a:t>
            </a:r>
            <a:r>
              <a:rPr lang="de-DE" b="1" dirty="0"/>
              <a:t> (</a:t>
            </a:r>
            <a:r>
              <a:rPr lang="de-DE" b="1" dirty="0" err="1"/>
              <a:t>too</a:t>
            </a:r>
            <a:r>
              <a:rPr lang="de-DE" b="1" dirty="0"/>
              <a:t> </a:t>
            </a:r>
            <a:r>
              <a:rPr lang="de-DE" b="1" dirty="0" err="1"/>
              <a:t>much</a:t>
            </a:r>
            <a:r>
              <a:rPr lang="de-DE" b="1" dirty="0"/>
              <a:t>…)</a:t>
            </a:r>
          </a:p>
          <a:p>
            <a:pPr marL="285750" indent="-285750">
              <a:buFont typeface="Arial" panose="020B0604020202020204" pitchFamily="34" charset="0"/>
              <a:buChar char="•"/>
            </a:pPr>
            <a:r>
              <a:rPr lang="de-DE" dirty="0"/>
              <a:t>Natural </a:t>
            </a:r>
            <a:r>
              <a:rPr lang="de-DE" dirty="0" err="1"/>
              <a:t>resource</a:t>
            </a:r>
            <a:r>
              <a:rPr lang="de-DE" dirty="0"/>
              <a:t> </a:t>
            </a:r>
            <a:r>
              <a:rPr lang="de-DE" dirty="0" err="1"/>
              <a:t>input</a:t>
            </a:r>
            <a:r>
              <a:rPr lang="de-DE" dirty="0"/>
              <a:t>: </a:t>
            </a:r>
            <a:r>
              <a:rPr lang="de-DE" dirty="0" err="1"/>
              <a:t>raw</a:t>
            </a:r>
            <a:r>
              <a:rPr lang="de-DE" dirty="0"/>
              <a:t> </a:t>
            </a:r>
            <a:r>
              <a:rPr lang="de-DE" dirty="0" err="1"/>
              <a:t>materials</a:t>
            </a:r>
            <a:r>
              <a:rPr lang="de-DE" dirty="0"/>
              <a:t>, </a:t>
            </a:r>
            <a:r>
              <a:rPr lang="de-DE" dirty="0" err="1"/>
              <a:t>water</a:t>
            </a:r>
            <a:r>
              <a:rPr lang="de-DE" dirty="0"/>
              <a:t>, </a:t>
            </a:r>
            <a:r>
              <a:rPr lang="de-DE" dirty="0" err="1"/>
              <a:t>air</a:t>
            </a:r>
            <a:endParaRPr lang="de-DE" dirty="0"/>
          </a:p>
          <a:p>
            <a:pPr marL="285750" indent="-285750">
              <a:buFont typeface="Arial" panose="020B0604020202020204" pitchFamily="34" charset="0"/>
              <a:buChar char="•"/>
            </a:pPr>
            <a:r>
              <a:rPr lang="de-DE" dirty="0" err="1"/>
              <a:t>Emissions</a:t>
            </a:r>
            <a:r>
              <a:rPr lang="de-DE" dirty="0"/>
              <a:t> </a:t>
            </a:r>
            <a:r>
              <a:rPr lang="de-DE" dirty="0" err="1"/>
              <a:t>to</a:t>
            </a:r>
            <a:r>
              <a:rPr lang="de-DE" dirty="0"/>
              <a:t> </a:t>
            </a:r>
            <a:r>
              <a:rPr lang="de-DE" dirty="0" err="1"/>
              <a:t>nature</a:t>
            </a:r>
            <a:r>
              <a:rPr lang="de-DE" dirty="0"/>
              <a:t> (</a:t>
            </a:r>
            <a:r>
              <a:rPr lang="de-DE" dirty="0" err="1"/>
              <a:t>other</a:t>
            </a:r>
            <a:r>
              <a:rPr lang="de-DE" dirty="0"/>
              <a:t> </a:t>
            </a:r>
            <a:r>
              <a:rPr lang="de-DE" dirty="0" err="1"/>
              <a:t>than</a:t>
            </a:r>
            <a:r>
              <a:rPr lang="de-DE" dirty="0"/>
              <a:t> </a:t>
            </a:r>
            <a:r>
              <a:rPr lang="de-DE" dirty="0" err="1"/>
              <a:t>heat</a:t>
            </a:r>
            <a:r>
              <a:rPr lang="de-DE" dirty="0"/>
              <a:t> </a:t>
            </a:r>
            <a:r>
              <a:rPr lang="de-DE" dirty="0" err="1"/>
              <a:t>loss</a:t>
            </a:r>
            <a:r>
              <a:rPr lang="de-DE" dirty="0"/>
              <a:t>): GHG, </a:t>
            </a:r>
            <a:r>
              <a:rPr lang="de-DE" dirty="0" err="1"/>
              <a:t>waste</a:t>
            </a:r>
            <a:r>
              <a:rPr lang="de-DE" dirty="0"/>
              <a:t>, …</a:t>
            </a:r>
          </a:p>
        </p:txBody>
      </p:sp>
      <p:cxnSp>
        <p:nvCxnSpPr>
          <p:cNvPr id="80" name="Gerade Verbindung mit Pfeil 79">
            <a:extLst>
              <a:ext uri="{FF2B5EF4-FFF2-40B4-BE49-F238E27FC236}">
                <a16:creationId xmlns:a16="http://schemas.microsoft.com/office/drawing/2014/main" id="{EFAFFDCF-DC48-4884-A288-4677F0D9BF61}"/>
              </a:ext>
            </a:extLst>
          </p:cNvPr>
          <p:cNvCxnSpPr>
            <a:cxnSpLocks/>
          </p:cNvCxnSpPr>
          <p:nvPr/>
        </p:nvCxnSpPr>
        <p:spPr>
          <a:xfrm>
            <a:off x="11457111" y="2156084"/>
            <a:ext cx="0" cy="32862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81" name="Textfeld 80">
            <a:extLst>
              <a:ext uri="{FF2B5EF4-FFF2-40B4-BE49-F238E27FC236}">
                <a16:creationId xmlns:a16="http://schemas.microsoft.com/office/drawing/2014/main" id="{B76E8060-3B72-4107-A6EC-CC1E071B2685}"/>
              </a:ext>
            </a:extLst>
          </p:cNvPr>
          <p:cNvSpPr txBox="1"/>
          <p:nvPr/>
        </p:nvSpPr>
        <p:spPr>
          <a:xfrm>
            <a:off x="122903" y="5848718"/>
            <a:ext cx="10894656" cy="923330"/>
          </a:xfrm>
          <a:prstGeom prst="rect">
            <a:avLst/>
          </a:prstGeom>
          <a:solidFill>
            <a:schemeClr val="bg2"/>
          </a:solidFill>
        </p:spPr>
        <p:txBody>
          <a:bodyPr wrap="square" rtlCol="0">
            <a:spAutoFit/>
          </a:bodyPr>
          <a:lstStyle/>
          <a:p>
            <a:r>
              <a:rPr lang="de-DE" b="1" dirty="0" err="1"/>
              <a:t>Product</a:t>
            </a:r>
            <a:r>
              <a:rPr lang="de-DE" b="1" dirty="0"/>
              <a:t> </a:t>
            </a:r>
            <a:r>
              <a:rPr lang="de-DE" b="1" dirty="0" err="1"/>
              <a:t>systems</a:t>
            </a:r>
            <a:r>
              <a:rPr lang="de-DE" b="1" dirty="0"/>
              <a:t> </a:t>
            </a:r>
            <a:r>
              <a:rPr lang="de-DE" b="1" dirty="0" err="1"/>
              <a:t>quickly</a:t>
            </a:r>
            <a:r>
              <a:rPr lang="de-DE" b="1" dirty="0"/>
              <a:t> </a:t>
            </a:r>
            <a:r>
              <a:rPr lang="de-DE" b="1" dirty="0" err="1"/>
              <a:t>become</a:t>
            </a:r>
            <a:r>
              <a:rPr lang="de-DE" b="1" dirty="0"/>
              <a:t> </a:t>
            </a:r>
            <a:r>
              <a:rPr lang="de-DE" b="1" dirty="0" err="1"/>
              <a:t>very</a:t>
            </a:r>
            <a:r>
              <a:rPr lang="de-DE" b="1" dirty="0"/>
              <a:t> large (1000s of </a:t>
            </a:r>
            <a:r>
              <a:rPr lang="de-DE" b="1" dirty="0" err="1"/>
              <a:t>materials</a:t>
            </a:r>
            <a:r>
              <a:rPr lang="de-DE" b="1" dirty="0"/>
              <a:t>, </a:t>
            </a:r>
            <a:r>
              <a:rPr lang="de-DE" b="1" dirty="0" err="1"/>
              <a:t>components</a:t>
            </a:r>
            <a:r>
              <a:rPr lang="de-DE" b="1" dirty="0"/>
              <a:t>, global </a:t>
            </a:r>
            <a:r>
              <a:rPr lang="de-DE" b="1" dirty="0" err="1"/>
              <a:t>supply</a:t>
            </a:r>
            <a:r>
              <a:rPr lang="de-DE" b="1" dirty="0"/>
              <a:t> </a:t>
            </a:r>
            <a:r>
              <a:rPr lang="de-DE" b="1" dirty="0" err="1"/>
              <a:t>chains</a:t>
            </a:r>
            <a:r>
              <a:rPr lang="de-DE" b="1" dirty="0"/>
              <a:t>, </a:t>
            </a:r>
            <a:r>
              <a:rPr lang="de-DE" b="1" dirty="0" err="1"/>
              <a:t>recycling</a:t>
            </a:r>
            <a:r>
              <a:rPr lang="de-DE" b="1" dirty="0"/>
              <a:t>, …)</a:t>
            </a:r>
          </a:p>
          <a:p>
            <a:pPr marL="285750" indent="-285750">
              <a:buFont typeface="Arial" panose="020B0604020202020204" pitchFamily="34" charset="0"/>
              <a:buChar char="•"/>
            </a:pPr>
            <a:r>
              <a:rPr lang="de-DE" dirty="0"/>
              <a:t>In </a:t>
            </a:r>
            <a:r>
              <a:rPr lang="de-DE" dirty="0" err="1"/>
              <a:t>the</a:t>
            </a:r>
            <a:r>
              <a:rPr lang="de-DE" dirty="0"/>
              <a:t> MEFA </a:t>
            </a:r>
            <a:r>
              <a:rPr lang="de-DE" dirty="0" err="1"/>
              <a:t>class</a:t>
            </a:r>
            <a:r>
              <a:rPr lang="de-DE" dirty="0"/>
              <a:t>, </a:t>
            </a:r>
            <a:r>
              <a:rPr lang="de-DE" dirty="0" err="1"/>
              <a:t>we</a:t>
            </a:r>
            <a:r>
              <a:rPr lang="de-DE" dirty="0"/>
              <a:t> </a:t>
            </a:r>
            <a:r>
              <a:rPr lang="de-DE" dirty="0" err="1"/>
              <a:t>study</a:t>
            </a:r>
            <a:r>
              <a:rPr lang="de-DE" dirty="0"/>
              <a:t> </a:t>
            </a:r>
            <a:r>
              <a:rPr lang="de-DE" dirty="0" err="1"/>
              <a:t>small</a:t>
            </a:r>
            <a:r>
              <a:rPr lang="de-DE" dirty="0"/>
              <a:t> and </a:t>
            </a:r>
            <a:r>
              <a:rPr lang="de-DE" dirty="0" err="1"/>
              <a:t>simplified</a:t>
            </a:r>
            <a:r>
              <a:rPr lang="de-DE" dirty="0"/>
              <a:t> </a:t>
            </a:r>
            <a:r>
              <a:rPr lang="de-DE" dirty="0" err="1"/>
              <a:t>systems</a:t>
            </a:r>
            <a:r>
              <a:rPr lang="de-DE" dirty="0"/>
              <a:t> </a:t>
            </a:r>
            <a:r>
              <a:rPr lang="de-DE" dirty="0" err="1"/>
              <a:t>only</a:t>
            </a:r>
            <a:endParaRPr lang="de-DE" dirty="0"/>
          </a:p>
          <a:p>
            <a:pPr marL="285750" indent="-285750">
              <a:buFont typeface="Arial" panose="020B0604020202020204" pitchFamily="34" charset="0"/>
              <a:buChar char="•"/>
            </a:pPr>
            <a:r>
              <a:rPr lang="de-DE" dirty="0"/>
              <a:t>In </a:t>
            </a:r>
            <a:r>
              <a:rPr lang="de-DE" dirty="0" err="1"/>
              <a:t>the</a:t>
            </a:r>
            <a:r>
              <a:rPr lang="de-DE" dirty="0"/>
              <a:t> </a:t>
            </a:r>
            <a:r>
              <a:rPr lang="de-DE" dirty="0" err="1"/>
              <a:t>supply</a:t>
            </a:r>
            <a:r>
              <a:rPr lang="de-DE" dirty="0"/>
              <a:t> </a:t>
            </a:r>
            <a:r>
              <a:rPr lang="de-DE" dirty="0" err="1"/>
              <a:t>chain</a:t>
            </a:r>
            <a:r>
              <a:rPr lang="de-DE" dirty="0"/>
              <a:t> &amp; </a:t>
            </a:r>
            <a:r>
              <a:rPr lang="de-DE" dirty="0" err="1"/>
              <a:t>life</a:t>
            </a:r>
            <a:r>
              <a:rPr lang="de-DE" dirty="0"/>
              <a:t> </a:t>
            </a:r>
            <a:r>
              <a:rPr lang="de-DE" dirty="0" err="1"/>
              <a:t>cycle</a:t>
            </a:r>
            <a:r>
              <a:rPr lang="de-DE" dirty="0"/>
              <a:t> </a:t>
            </a:r>
            <a:r>
              <a:rPr lang="de-DE" dirty="0" err="1"/>
              <a:t>mgt</a:t>
            </a:r>
            <a:r>
              <a:rPr lang="de-DE" dirty="0"/>
              <a:t>. </a:t>
            </a:r>
            <a:r>
              <a:rPr lang="de-DE" dirty="0" err="1"/>
              <a:t>classes</a:t>
            </a:r>
            <a:r>
              <a:rPr lang="de-DE" dirty="0"/>
              <a:t>, </a:t>
            </a:r>
            <a:r>
              <a:rPr lang="de-DE" dirty="0" err="1"/>
              <a:t>you</a:t>
            </a:r>
            <a:r>
              <a:rPr lang="de-DE" dirty="0"/>
              <a:t> will </a:t>
            </a:r>
            <a:r>
              <a:rPr lang="de-DE" dirty="0" err="1"/>
              <a:t>learn</a:t>
            </a:r>
            <a:r>
              <a:rPr lang="de-DE" dirty="0"/>
              <a:t> </a:t>
            </a:r>
            <a:r>
              <a:rPr lang="de-DE" dirty="0" err="1"/>
              <a:t>how</a:t>
            </a:r>
            <a:r>
              <a:rPr lang="de-DE" dirty="0"/>
              <a:t> </a:t>
            </a:r>
            <a:r>
              <a:rPr lang="de-DE" dirty="0" err="1"/>
              <a:t>to</a:t>
            </a:r>
            <a:r>
              <a:rPr lang="de-DE" dirty="0"/>
              <a:t> </a:t>
            </a:r>
            <a:r>
              <a:rPr lang="de-DE" dirty="0" err="1"/>
              <a:t>build</a:t>
            </a:r>
            <a:r>
              <a:rPr lang="de-DE" dirty="0"/>
              <a:t> </a:t>
            </a:r>
            <a:r>
              <a:rPr lang="de-DE" dirty="0" err="1"/>
              <a:t>product</a:t>
            </a:r>
            <a:r>
              <a:rPr lang="de-DE" dirty="0"/>
              <a:t> </a:t>
            </a:r>
            <a:r>
              <a:rPr lang="de-DE" dirty="0" err="1"/>
              <a:t>systems</a:t>
            </a:r>
            <a:r>
              <a:rPr lang="de-DE" dirty="0"/>
              <a:t> </a:t>
            </a:r>
            <a:r>
              <a:rPr lang="de-DE" dirty="0" err="1"/>
              <a:t>from</a:t>
            </a:r>
            <a:r>
              <a:rPr lang="de-DE" dirty="0"/>
              <a:t> </a:t>
            </a:r>
            <a:r>
              <a:rPr lang="de-DE" dirty="0" err="1"/>
              <a:t>process</a:t>
            </a:r>
            <a:r>
              <a:rPr lang="de-DE" dirty="0"/>
              <a:t> </a:t>
            </a:r>
            <a:r>
              <a:rPr lang="de-DE" dirty="0" err="1"/>
              <a:t>databases</a:t>
            </a:r>
            <a:r>
              <a:rPr lang="de-DE" dirty="0"/>
              <a:t>.</a:t>
            </a:r>
          </a:p>
        </p:txBody>
      </p:sp>
    </p:spTree>
    <p:extLst>
      <p:ext uri="{BB962C8B-B14F-4D97-AF65-F5344CB8AC3E}">
        <p14:creationId xmlns:p14="http://schemas.microsoft.com/office/powerpoint/2010/main" val="137524741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
          <p:cNvSpPr txBox="1">
            <a:spLocks/>
          </p:cNvSpPr>
          <p:nvPr/>
        </p:nvSpPr>
        <p:spPr>
          <a:xfrm>
            <a:off x="259081" y="163129"/>
            <a:ext cx="12126023" cy="38100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altLang="nb-NO" sz="30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Product system indicators: Embodied energy, GHG, water, …</a:t>
            </a:r>
          </a:p>
        </p:txBody>
      </p:sp>
      <p:sp>
        <p:nvSpPr>
          <p:cNvPr id="6" name="Rechteck 5"/>
          <p:cNvSpPr/>
          <p:nvPr/>
        </p:nvSpPr>
        <p:spPr>
          <a:xfrm>
            <a:off x="319874" y="2209253"/>
            <a:ext cx="1396181" cy="7767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Iron ore smelting</a:t>
            </a:r>
            <a:endParaRPr kumimoji="0" lang="de-DE"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Rechteck 6"/>
          <p:cNvSpPr/>
          <p:nvPr/>
        </p:nvSpPr>
        <p:spPr>
          <a:xfrm>
            <a:off x="2524758" y="2209253"/>
            <a:ext cx="1396181" cy="7767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a:solidFill>
                  <a:prstClr val="white"/>
                </a:solidFill>
                <a:latin typeface="Calibri" panose="020F0502020204030204"/>
              </a:rPr>
              <a:t>Steel making</a:t>
            </a:r>
            <a:endParaRPr kumimoji="0" lang="de-DE"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 name="Rechteck 7"/>
          <p:cNvSpPr/>
          <p:nvPr/>
        </p:nvSpPr>
        <p:spPr>
          <a:xfrm>
            <a:off x="4729642" y="2189589"/>
            <a:ext cx="1396181" cy="7767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white"/>
                </a:solidFill>
                <a:effectLst/>
                <a:uLnTx/>
                <a:uFillTx/>
                <a:latin typeface="Calibri" panose="020F0502020204030204"/>
                <a:ea typeface="+mn-ea"/>
                <a:cs typeface="+mn-cs"/>
              </a:rPr>
              <a:t>Engine </a:t>
            </a: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manufacturing</a:t>
            </a:r>
            <a:endParaRPr kumimoji="0" lang="de-DE"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 name="Rechteck 8"/>
          <p:cNvSpPr/>
          <p:nvPr/>
        </p:nvSpPr>
        <p:spPr>
          <a:xfrm>
            <a:off x="6934525" y="2209253"/>
            <a:ext cx="1396181" cy="7767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white"/>
                </a:solidFill>
                <a:effectLst/>
                <a:uLnTx/>
                <a:uFillTx/>
                <a:latin typeface="Calibri" panose="020F0502020204030204"/>
                <a:ea typeface="+mn-ea"/>
                <a:cs typeface="+mn-cs"/>
              </a:rPr>
              <a:t>Car </a:t>
            </a: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assembly</a:t>
            </a:r>
            <a:endParaRPr kumimoji="0" lang="de-DE"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cxnSp>
        <p:nvCxnSpPr>
          <p:cNvPr id="11" name="Gerade Verbindung mit Pfeil 10"/>
          <p:cNvCxnSpPr>
            <a:stCxn id="6" idx="3"/>
            <a:endCxn id="7" idx="1"/>
          </p:cNvCxnSpPr>
          <p:nvPr/>
        </p:nvCxnSpPr>
        <p:spPr>
          <a:xfrm>
            <a:off x="1716055" y="2597627"/>
            <a:ext cx="808703"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2" name="Gerade Verbindung mit Pfeil 11"/>
          <p:cNvCxnSpPr/>
          <p:nvPr/>
        </p:nvCxnSpPr>
        <p:spPr>
          <a:xfrm>
            <a:off x="3920939" y="2597872"/>
            <a:ext cx="808703"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5" name="Gerade Verbindung mit Pfeil 14"/>
          <p:cNvCxnSpPr/>
          <p:nvPr/>
        </p:nvCxnSpPr>
        <p:spPr>
          <a:xfrm>
            <a:off x="6125822" y="2577963"/>
            <a:ext cx="808703"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6" name="Gerade Verbindung mit Pfeil 15"/>
          <p:cNvCxnSpPr>
            <a:stCxn id="9" idx="3"/>
            <a:endCxn id="51" idx="1"/>
          </p:cNvCxnSpPr>
          <p:nvPr/>
        </p:nvCxnSpPr>
        <p:spPr>
          <a:xfrm>
            <a:off x="8330706" y="2597627"/>
            <a:ext cx="450948" cy="472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7" name="Gerade Verbindung mit Pfeil 16"/>
          <p:cNvCxnSpPr/>
          <p:nvPr/>
        </p:nvCxnSpPr>
        <p:spPr>
          <a:xfrm flipH="1">
            <a:off x="1593725" y="2967334"/>
            <a:ext cx="5531" cy="160239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8" name="Gerade Verbindung mit Pfeil 17"/>
          <p:cNvCxnSpPr/>
          <p:nvPr/>
        </p:nvCxnSpPr>
        <p:spPr>
          <a:xfrm flipH="1">
            <a:off x="3222848" y="2852452"/>
            <a:ext cx="3073" cy="171727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9" name="Gerade Verbindung mit Pfeil 18"/>
          <p:cNvCxnSpPr>
            <a:cxnSpLocks/>
          </p:cNvCxnSpPr>
          <p:nvPr/>
        </p:nvCxnSpPr>
        <p:spPr>
          <a:xfrm>
            <a:off x="4797059" y="2005959"/>
            <a:ext cx="0" cy="20072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0" name="Rechteck 19"/>
          <p:cNvSpPr/>
          <p:nvPr/>
        </p:nvSpPr>
        <p:spPr>
          <a:xfrm>
            <a:off x="133063" y="1775023"/>
            <a:ext cx="11946194" cy="2527092"/>
          </a:xfrm>
          <a:prstGeom prst="rect">
            <a:avLst/>
          </a:prstGeom>
          <a:noFill/>
          <a:ln>
            <a:solidFill>
              <a:schemeClr val="tx1"/>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1" name="Textfeld 20"/>
          <p:cNvSpPr txBox="1"/>
          <p:nvPr/>
        </p:nvSpPr>
        <p:spPr>
          <a:xfrm>
            <a:off x="133063" y="1730919"/>
            <a:ext cx="7386959"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prstClr val="black"/>
                </a:solidFill>
                <a:effectLst/>
                <a:uLnTx/>
                <a:uFillTx/>
                <a:latin typeface="Calibri" panose="020F0502020204030204"/>
                <a:ea typeface="+mn-ea"/>
                <a:cs typeface="+mn-cs"/>
              </a:rPr>
              <a:t>System definition: Life cycle of </a:t>
            </a:r>
            <a:r>
              <a:rPr kumimoji="0" lang="en-GB" sz="1600" b="0" i="0" u="none" strike="noStrike" kern="1200" cap="none" spc="0" normalizeH="0" baseline="0" noProof="0">
                <a:ln>
                  <a:noFill/>
                </a:ln>
                <a:solidFill>
                  <a:prstClr val="black"/>
                </a:solidFill>
                <a:effectLst/>
                <a:uLnTx/>
                <a:uFillTx/>
                <a:latin typeface="Calibri" panose="020F0502020204030204"/>
                <a:ea typeface="+mn-ea"/>
                <a:cs typeface="+mn-cs"/>
              </a:rPr>
              <a:t>a passenger vehicle, energy,</a:t>
            </a:r>
            <a:r>
              <a:rPr kumimoji="0" lang="en-GB" sz="1600" b="0" i="0" u="none" strike="noStrike" kern="1200" cap="none" spc="0" normalizeH="0" noProof="0">
                <a:ln>
                  <a:noFill/>
                </a:ln>
                <a:solidFill>
                  <a:prstClr val="black"/>
                </a:solidFill>
                <a:effectLst/>
                <a:uLnTx/>
                <a:uFillTx/>
                <a:latin typeface="Calibri" panose="020F0502020204030204"/>
                <a:ea typeface="+mn-ea"/>
                <a:cs typeface="+mn-cs"/>
              </a:rPr>
              <a:t> material, and product</a:t>
            </a:r>
            <a:r>
              <a:rPr kumimoji="0" lang="en-GB" sz="1600" b="0" i="0" u="none" strike="noStrike" kern="1200" cap="none" spc="0" normalizeH="0" baseline="0" noProof="0">
                <a:ln>
                  <a:noFill/>
                </a:ln>
                <a:solidFill>
                  <a:prstClr val="black"/>
                </a:solidFill>
                <a:effectLst/>
                <a:uLnTx/>
                <a:uFillTx/>
                <a:latin typeface="Calibri" panose="020F0502020204030204"/>
                <a:ea typeface="+mn-ea"/>
                <a:cs typeface="+mn-cs"/>
              </a:rPr>
              <a:t> </a:t>
            </a:r>
            <a:r>
              <a:rPr kumimoji="0" lang="en-GB" sz="1600" b="0" i="0" u="none" strike="noStrike" kern="1200" cap="none" spc="0" normalizeH="0" baseline="0" noProof="0" dirty="0">
                <a:ln>
                  <a:noFill/>
                </a:ln>
                <a:solidFill>
                  <a:prstClr val="black"/>
                </a:solidFill>
                <a:effectLst/>
                <a:uLnTx/>
                <a:uFillTx/>
                <a:latin typeface="Calibri" panose="020F0502020204030204"/>
                <a:ea typeface="+mn-ea"/>
                <a:cs typeface="+mn-cs"/>
              </a:rPr>
              <a:t>flows </a:t>
            </a:r>
            <a:endParaRPr kumimoji="0" lang="de-DE" sz="16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2" name="Textfeld 21"/>
          <p:cNvSpPr txBox="1"/>
          <p:nvPr/>
        </p:nvSpPr>
        <p:spPr>
          <a:xfrm>
            <a:off x="220258" y="3014863"/>
            <a:ext cx="418063"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black"/>
                </a:solidFill>
                <a:effectLst/>
                <a:uLnTx/>
                <a:uFillTx/>
                <a:latin typeface="Calibri" panose="020F0502020204030204"/>
                <a:ea typeface="+mn-ea"/>
                <a:cs typeface="+mn-cs"/>
              </a:rPr>
              <a:t>E</a:t>
            </a:r>
            <a:r>
              <a:rPr kumimoji="0" lang="en-GB" sz="1800" b="0" i="0" u="none" strike="noStrike" kern="1200" cap="none" spc="0" normalizeH="0" baseline="-25000" noProof="0">
                <a:ln>
                  <a:noFill/>
                </a:ln>
                <a:solidFill>
                  <a:prstClr val="black"/>
                </a:solidFill>
                <a:effectLst/>
                <a:uLnTx/>
                <a:uFillTx/>
                <a:latin typeface="Calibri" panose="020F0502020204030204"/>
                <a:ea typeface="+mn-ea"/>
                <a:cs typeface="+mn-cs"/>
              </a:rPr>
              <a:t>S</a:t>
            </a:r>
            <a:r>
              <a:rPr kumimoji="0" lang="en-GB" sz="1800" b="0" i="0" u="none" strike="noStrike" kern="1200" cap="none" spc="0" normalizeH="0" baseline="0" noProof="0">
                <a:ln>
                  <a:noFill/>
                </a:ln>
                <a:solidFill>
                  <a:prstClr val="black"/>
                </a:solidFill>
                <a:effectLst/>
                <a:uLnTx/>
                <a:uFillTx/>
                <a:latin typeface="Calibri" panose="020F0502020204030204"/>
                <a:ea typeface="+mn-ea"/>
                <a:cs typeface="+mn-cs"/>
              </a:rPr>
              <a:t> </a:t>
            </a:r>
            <a:endParaRPr kumimoji="0" lang="de-DE"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3" name="Textfeld 22"/>
          <p:cNvSpPr txBox="1"/>
          <p:nvPr/>
        </p:nvSpPr>
        <p:spPr>
          <a:xfrm>
            <a:off x="1145760" y="3010600"/>
            <a:ext cx="492443"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black"/>
                </a:solidFill>
                <a:effectLst/>
                <a:uLnTx/>
                <a:uFillTx/>
                <a:latin typeface="Calibri" panose="020F0502020204030204"/>
                <a:ea typeface="+mn-ea"/>
                <a:cs typeface="+mn-cs"/>
              </a:rPr>
              <a:t>E</a:t>
            </a:r>
            <a:r>
              <a:rPr kumimoji="0" lang="en-GB" sz="1800" b="0" i="0" u="none" strike="noStrike" kern="1200" cap="none" spc="0" normalizeH="0" baseline="-25000" noProof="0">
                <a:ln>
                  <a:noFill/>
                </a:ln>
                <a:solidFill>
                  <a:prstClr val="black"/>
                </a:solidFill>
                <a:effectLst/>
                <a:uLnTx/>
                <a:uFillTx/>
                <a:latin typeface="Calibri" panose="020F0502020204030204"/>
                <a:ea typeface="+mn-ea"/>
                <a:cs typeface="+mn-cs"/>
              </a:rPr>
              <a:t>L1</a:t>
            </a:r>
            <a:r>
              <a:rPr kumimoji="0" lang="en-GB" sz="1800" b="0" i="0" u="none" strike="noStrike" kern="1200" cap="none" spc="0" normalizeH="0" baseline="0" noProof="0">
                <a:ln>
                  <a:noFill/>
                </a:ln>
                <a:solidFill>
                  <a:prstClr val="black"/>
                </a:solidFill>
                <a:effectLst/>
                <a:uLnTx/>
                <a:uFillTx/>
                <a:latin typeface="Calibri" panose="020F0502020204030204"/>
                <a:ea typeface="+mn-ea"/>
                <a:cs typeface="+mn-cs"/>
              </a:rPr>
              <a:t> </a:t>
            </a:r>
            <a:endParaRPr kumimoji="0" lang="de-DE"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4" name="Textfeld 23"/>
          <p:cNvSpPr txBox="1"/>
          <p:nvPr/>
        </p:nvSpPr>
        <p:spPr>
          <a:xfrm>
            <a:off x="2854324" y="2984031"/>
            <a:ext cx="1192955"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E</a:t>
            </a:r>
            <a:r>
              <a:rPr kumimoji="0" lang="en-GB" sz="1800" b="0" i="0" u="none" strike="noStrike" kern="1200" cap="none" spc="0" normalizeH="0" baseline="-25000" noProof="0" dirty="0">
                <a:ln>
                  <a:noFill/>
                </a:ln>
                <a:solidFill>
                  <a:prstClr val="black"/>
                </a:solidFill>
                <a:effectLst/>
                <a:uLnTx/>
                <a:uFillTx/>
                <a:latin typeface="Calibri" panose="020F0502020204030204"/>
                <a:ea typeface="+mn-ea"/>
                <a:cs typeface="+mn-cs"/>
              </a:rPr>
              <a:t>L2</a:t>
            </a: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 (losses)</a:t>
            </a:r>
            <a:endParaRPr kumimoji="0" lang="de-DE"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5" name="Textfeld 24"/>
          <p:cNvSpPr txBox="1"/>
          <p:nvPr/>
        </p:nvSpPr>
        <p:spPr>
          <a:xfrm>
            <a:off x="4797058" y="1389731"/>
            <a:ext cx="50206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black"/>
                </a:solidFill>
                <a:effectLst/>
                <a:uLnTx/>
                <a:uFillTx/>
                <a:latin typeface="Calibri" panose="020F0502020204030204"/>
                <a:ea typeface="+mn-ea"/>
                <a:cs typeface="+mn-cs"/>
              </a:rPr>
              <a:t>E</a:t>
            </a:r>
            <a:r>
              <a:rPr kumimoji="0" lang="en-GB" sz="1800" b="0" i="0" u="none" strike="noStrike" kern="1200" cap="none" spc="0" normalizeH="0" baseline="-25000" noProof="0">
                <a:ln>
                  <a:noFill/>
                </a:ln>
                <a:solidFill>
                  <a:prstClr val="black"/>
                </a:solidFill>
                <a:effectLst/>
                <a:uLnTx/>
                <a:uFillTx/>
                <a:latin typeface="Calibri" panose="020F0502020204030204"/>
                <a:ea typeface="+mn-ea"/>
                <a:cs typeface="+mn-cs"/>
              </a:rPr>
              <a:t>Ma</a:t>
            </a:r>
            <a:endParaRPr kumimoji="0" lang="de-DE"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6" name="Textfeld 25"/>
          <p:cNvSpPr txBox="1"/>
          <p:nvPr/>
        </p:nvSpPr>
        <p:spPr>
          <a:xfrm>
            <a:off x="1685553" y="2223571"/>
            <a:ext cx="867545" cy="64633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black"/>
                </a:solidFill>
                <a:effectLst/>
                <a:uLnTx/>
                <a:uFillTx/>
                <a:latin typeface="Calibri" panose="020F0502020204030204"/>
                <a:ea typeface="+mn-ea"/>
                <a:cs typeface="+mn-cs"/>
              </a:rPr>
              <a:t>M</a:t>
            </a:r>
            <a:r>
              <a:rPr kumimoji="0" lang="en-GB" sz="1800" b="0" i="0" u="none" strike="noStrike" kern="1200" cap="none" spc="0" normalizeH="0" baseline="-25000" noProof="0">
                <a:ln>
                  <a:noFill/>
                </a:ln>
                <a:solidFill>
                  <a:prstClr val="black"/>
                </a:solidFill>
                <a:effectLst/>
                <a:uLnTx/>
                <a:uFillTx/>
                <a:latin typeface="Calibri" panose="020F0502020204030204"/>
                <a:ea typeface="+mn-ea"/>
                <a:cs typeface="+mn-cs"/>
              </a:rPr>
              <a:t>1</a:t>
            </a:r>
            <a:r>
              <a:rPr kumimoji="0" lang="en-GB" sz="1800" b="0" i="0" u="none" strike="noStrike" kern="1200" cap="none" spc="0" normalizeH="0" baseline="0" noProof="0">
                <a:ln>
                  <a:noFill/>
                </a:ln>
                <a:solidFill>
                  <a:prstClr val="black"/>
                </a:solidFill>
                <a:effectLst/>
                <a:uLnTx/>
                <a:uFillTx/>
                <a:latin typeface="Calibri" panose="020F0502020204030204"/>
                <a:ea typeface="+mn-ea"/>
                <a:cs typeface="+mn-cs"/>
              </a:rPr>
              <a:t> (pig</a:t>
            </a:r>
          </a:p>
          <a:p>
            <a:pPr marL="0" marR="0" lvl="0" indent="0" algn="l" defTabSz="914400" rtl="0" eaLnBrk="1" fontAlgn="auto" latinLnBrk="0" hangingPunct="1">
              <a:lnSpc>
                <a:spcPct val="100000"/>
              </a:lnSpc>
              <a:spcBef>
                <a:spcPts val="0"/>
              </a:spcBef>
              <a:spcAft>
                <a:spcPts val="0"/>
              </a:spcAft>
              <a:buClrTx/>
              <a:buSzTx/>
              <a:buFontTx/>
              <a:buNone/>
              <a:tabLst/>
              <a:defRPr/>
            </a:pPr>
            <a:r>
              <a:rPr lang="en-GB">
                <a:solidFill>
                  <a:prstClr val="black"/>
                </a:solidFill>
                <a:latin typeface="Calibri" panose="020F0502020204030204"/>
              </a:rPr>
              <a:t>iron</a:t>
            </a:r>
            <a:r>
              <a:rPr kumimoji="0" lang="en-GB" sz="1800" b="0" i="0" u="none" strike="noStrike" kern="1200" cap="none" spc="0" normalizeH="0" baseline="0" noProof="0">
                <a:ln>
                  <a:noFill/>
                </a:ln>
                <a:solidFill>
                  <a:prstClr val="black"/>
                </a:solidFill>
                <a:effectLst/>
                <a:uLnTx/>
                <a:uFillTx/>
                <a:latin typeface="Calibri" panose="020F0502020204030204"/>
                <a:ea typeface="+mn-ea"/>
                <a:cs typeface="+mn-cs"/>
              </a:rPr>
              <a:t>)</a:t>
            </a:r>
            <a:endParaRPr kumimoji="0" lang="de-DE"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7" name="Textfeld 26"/>
          <p:cNvSpPr txBox="1"/>
          <p:nvPr/>
        </p:nvSpPr>
        <p:spPr>
          <a:xfrm>
            <a:off x="3970741" y="2218897"/>
            <a:ext cx="789703" cy="64633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black"/>
                </a:solidFill>
                <a:effectLst/>
                <a:uLnTx/>
                <a:uFillTx/>
                <a:latin typeface="Calibri" panose="020F0502020204030204"/>
                <a:ea typeface="+mn-ea"/>
                <a:cs typeface="+mn-cs"/>
              </a:rPr>
              <a:t>M</a:t>
            </a:r>
            <a:r>
              <a:rPr kumimoji="0" lang="en-GB" sz="1800" b="0" i="0" u="none" strike="noStrike" kern="1200" cap="none" spc="0" normalizeH="0" baseline="-25000" noProof="0">
                <a:ln>
                  <a:noFill/>
                </a:ln>
                <a:solidFill>
                  <a:prstClr val="black"/>
                </a:solidFill>
                <a:effectLst/>
                <a:uLnTx/>
                <a:uFillTx/>
                <a:latin typeface="Calibri" panose="020F0502020204030204"/>
                <a:ea typeface="+mn-ea"/>
                <a:cs typeface="+mn-cs"/>
              </a:rPr>
              <a:t>2</a:t>
            </a:r>
            <a:r>
              <a:rPr kumimoji="0" lang="en-GB" sz="1800" b="0" i="0" u="none" strike="noStrike" kern="1200" cap="none" spc="0" normalizeH="0" baseline="0" noProof="0">
                <a:ln>
                  <a:noFill/>
                </a:ln>
                <a:solidFill>
                  <a:prstClr val="black"/>
                </a:solidFill>
                <a:effectLst/>
                <a:uLnTx/>
                <a:uFillTx/>
                <a:latin typeface="Calibri" panose="020F0502020204030204"/>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black"/>
                </a:solidFill>
                <a:effectLst/>
                <a:uLnTx/>
                <a:uFillTx/>
                <a:latin typeface="Calibri" panose="020F0502020204030204"/>
                <a:ea typeface="+mn-ea"/>
                <a:cs typeface="+mn-cs"/>
              </a:rPr>
              <a:t>(Steel)</a:t>
            </a:r>
            <a:endParaRPr kumimoji="0" lang="de-DE"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8" name="Textfeld 27"/>
          <p:cNvSpPr txBox="1"/>
          <p:nvPr/>
        </p:nvSpPr>
        <p:spPr>
          <a:xfrm>
            <a:off x="6084427" y="2200226"/>
            <a:ext cx="962123" cy="64633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black"/>
                </a:solidFill>
                <a:effectLst/>
                <a:uLnTx/>
                <a:uFillTx/>
                <a:latin typeface="Calibri" panose="020F0502020204030204"/>
                <a:ea typeface="+mn-ea"/>
                <a:cs typeface="+mn-cs"/>
              </a:rPr>
              <a:t>M</a:t>
            </a:r>
            <a:r>
              <a:rPr kumimoji="0" lang="en-GB" sz="1800" b="0" i="0" u="none" strike="noStrike" kern="1200" cap="none" spc="0" normalizeH="0" baseline="-25000" noProof="0">
                <a:ln>
                  <a:noFill/>
                </a:ln>
                <a:solidFill>
                  <a:prstClr val="black"/>
                </a:solidFill>
                <a:effectLst/>
                <a:uLnTx/>
                <a:uFillTx/>
                <a:latin typeface="Calibri" panose="020F0502020204030204"/>
                <a:ea typeface="+mn-ea"/>
                <a:cs typeface="+mn-cs"/>
              </a:rPr>
              <a:t>3</a:t>
            </a:r>
            <a:r>
              <a:rPr kumimoji="0" lang="en-GB" sz="1800" b="0" i="0" u="none" strike="noStrike" kern="1200" cap="none" spc="0" normalizeH="0" baseline="0" noProof="0">
                <a:ln>
                  <a:noFill/>
                </a:ln>
                <a:solidFill>
                  <a:prstClr val="black"/>
                </a:solidFill>
                <a:effectLst/>
                <a:uLnTx/>
                <a:uFillTx/>
                <a:latin typeface="Calibri" panose="020F0502020204030204"/>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black"/>
                </a:solidFill>
                <a:effectLst/>
                <a:uLnTx/>
                <a:uFillTx/>
                <a:latin typeface="Calibri" panose="020F0502020204030204"/>
                <a:ea typeface="+mn-ea"/>
                <a:cs typeface="+mn-cs"/>
              </a:rPr>
              <a:t>(engine)</a:t>
            </a:r>
            <a:endParaRPr kumimoji="0" lang="de-DE"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9" name="Textfeld 28"/>
          <p:cNvSpPr txBox="1"/>
          <p:nvPr/>
        </p:nvSpPr>
        <p:spPr>
          <a:xfrm>
            <a:off x="8282039" y="2194377"/>
            <a:ext cx="511679"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black"/>
                </a:solidFill>
                <a:effectLst/>
                <a:uLnTx/>
                <a:uFillTx/>
                <a:latin typeface="Calibri" panose="020F0502020204030204"/>
                <a:ea typeface="+mn-ea"/>
                <a:cs typeface="+mn-cs"/>
              </a:rPr>
              <a:t>P</a:t>
            </a:r>
            <a:r>
              <a:rPr lang="en-GB" baseline="-25000">
                <a:solidFill>
                  <a:prstClr val="black"/>
                </a:solidFill>
                <a:latin typeface="Calibri" panose="020F0502020204030204"/>
              </a:rPr>
              <a:t>Car</a:t>
            </a:r>
            <a:endParaRPr kumimoji="0" lang="de-DE"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0" name="Rechteck 29"/>
          <p:cNvSpPr/>
          <p:nvPr/>
        </p:nvSpPr>
        <p:spPr>
          <a:xfrm>
            <a:off x="4727181" y="3176748"/>
            <a:ext cx="1396181" cy="7767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Aluminium production</a:t>
            </a:r>
            <a:endParaRPr kumimoji="0" lang="de-DE"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cxnSp>
        <p:nvCxnSpPr>
          <p:cNvPr id="31" name="Gerade Verbindung mit Pfeil 30"/>
          <p:cNvCxnSpPr>
            <a:endCxn id="9" idx="1"/>
          </p:cNvCxnSpPr>
          <p:nvPr/>
        </p:nvCxnSpPr>
        <p:spPr>
          <a:xfrm flipV="1">
            <a:off x="6123361" y="2597627"/>
            <a:ext cx="811164" cy="96749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2" name="Gerade Verbindung mit Pfeil 31"/>
          <p:cNvCxnSpPr/>
          <p:nvPr/>
        </p:nvCxnSpPr>
        <p:spPr>
          <a:xfrm>
            <a:off x="6043944" y="3961870"/>
            <a:ext cx="2018" cy="58786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3" name="Textfeld 32"/>
          <p:cNvSpPr txBox="1"/>
          <p:nvPr/>
        </p:nvSpPr>
        <p:spPr>
          <a:xfrm>
            <a:off x="5647074" y="3964466"/>
            <a:ext cx="1192955"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E</a:t>
            </a:r>
            <a:r>
              <a:rPr kumimoji="0" lang="en-GB" sz="1800" b="0" i="0" u="none" strike="noStrike" kern="1200" cap="none" spc="0" normalizeH="0" baseline="-25000" noProof="0" dirty="0">
                <a:ln>
                  <a:noFill/>
                </a:ln>
                <a:solidFill>
                  <a:prstClr val="black"/>
                </a:solidFill>
                <a:effectLst/>
                <a:uLnTx/>
                <a:uFillTx/>
                <a:latin typeface="Calibri" panose="020F0502020204030204"/>
                <a:ea typeface="+mn-ea"/>
                <a:cs typeface="+mn-cs"/>
              </a:rPr>
              <a:t>L4</a:t>
            </a: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 (losses)</a:t>
            </a:r>
            <a:endParaRPr kumimoji="0" lang="de-DE"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4" name="Textfeld 33"/>
          <p:cNvSpPr txBox="1"/>
          <p:nvPr/>
        </p:nvSpPr>
        <p:spPr>
          <a:xfrm>
            <a:off x="6080900" y="3159084"/>
            <a:ext cx="914033"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black"/>
                </a:solidFill>
                <a:effectLst/>
                <a:uLnTx/>
                <a:uFillTx/>
                <a:latin typeface="Calibri" panose="020F0502020204030204"/>
                <a:ea typeface="+mn-ea"/>
                <a:cs typeface="+mn-cs"/>
              </a:rPr>
              <a:t>M</a:t>
            </a:r>
            <a:r>
              <a:rPr kumimoji="0" lang="en-GB" sz="1800" b="0" i="0" u="none" strike="noStrike" kern="1200" cap="none" spc="0" normalizeH="0" baseline="-25000" noProof="0">
                <a:ln>
                  <a:noFill/>
                </a:ln>
                <a:solidFill>
                  <a:prstClr val="black"/>
                </a:solidFill>
                <a:effectLst/>
                <a:uLnTx/>
                <a:uFillTx/>
                <a:latin typeface="Calibri" panose="020F0502020204030204"/>
                <a:ea typeface="+mn-ea"/>
                <a:cs typeface="+mn-cs"/>
              </a:rPr>
              <a:t>3a</a:t>
            </a:r>
            <a:r>
              <a:rPr kumimoji="0" lang="en-GB" sz="1800" b="0" i="0" u="none" strike="noStrike" kern="1200" cap="none" spc="0" normalizeH="0" baseline="0" noProof="0">
                <a:ln>
                  <a:noFill/>
                </a:ln>
                <a:solidFill>
                  <a:prstClr val="black"/>
                </a:solidFill>
                <a:effectLst/>
                <a:uLnTx/>
                <a:uFillTx/>
                <a:latin typeface="Calibri" panose="020F0502020204030204"/>
                <a:ea typeface="+mn-ea"/>
                <a:cs typeface="+mn-cs"/>
              </a:rPr>
              <a:t> </a:t>
            </a: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(Al)</a:t>
            </a:r>
            <a:endParaRPr kumimoji="0" lang="de-DE"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5" name="Rechteck 34"/>
          <p:cNvSpPr/>
          <p:nvPr/>
        </p:nvSpPr>
        <p:spPr>
          <a:xfrm>
            <a:off x="6934525" y="3176748"/>
            <a:ext cx="1396181" cy="7767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Glass production</a:t>
            </a:r>
            <a:endParaRPr kumimoji="0" lang="de-DE"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cxnSp>
        <p:nvCxnSpPr>
          <p:cNvPr id="36" name="Gerade Verbindung mit Pfeil 35"/>
          <p:cNvCxnSpPr>
            <a:stCxn id="35" idx="0"/>
            <a:endCxn id="9" idx="2"/>
          </p:cNvCxnSpPr>
          <p:nvPr/>
        </p:nvCxnSpPr>
        <p:spPr>
          <a:xfrm flipV="1">
            <a:off x="7632616" y="2986001"/>
            <a:ext cx="0" cy="19074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7" name="Gerade Verbindung mit Pfeil 36"/>
          <p:cNvCxnSpPr/>
          <p:nvPr/>
        </p:nvCxnSpPr>
        <p:spPr>
          <a:xfrm>
            <a:off x="8300159" y="3961870"/>
            <a:ext cx="0" cy="56753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8" name="Textfeld 37"/>
          <p:cNvSpPr txBox="1"/>
          <p:nvPr/>
        </p:nvSpPr>
        <p:spPr>
          <a:xfrm>
            <a:off x="7730131" y="3955243"/>
            <a:ext cx="1140056"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E</a:t>
            </a:r>
            <a:r>
              <a:rPr kumimoji="0" lang="en-GB" sz="1800" b="0" i="0" u="none" strike="noStrike" kern="1200" cap="none" spc="0" normalizeH="0" baseline="-25000" noProof="0" dirty="0">
                <a:ln>
                  <a:noFill/>
                </a:ln>
                <a:solidFill>
                  <a:prstClr val="black"/>
                </a:solidFill>
                <a:effectLst/>
                <a:uLnTx/>
                <a:uFillTx/>
                <a:latin typeface="Calibri" panose="020F0502020204030204"/>
                <a:ea typeface="+mn-ea"/>
                <a:cs typeface="+mn-cs"/>
              </a:rPr>
              <a:t>L5</a:t>
            </a: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(losses)</a:t>
            </a:r>
            <a:endParaRPr kumimoji="0" lang="de-DE"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9" name="Textfeld 38"/>
          <p:cNvSpPr txBox="1"/>
          <p:nvPr/>
        </p:nvSpPr>
        <p:spPr>
          <a:xfrm>
            <a:off x="6863437" y="3953496"/>
            <a:ext cx="444865"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black"/>
                </a:solidFill>
                <a:effectLst/>
                <a:uLnTx/>
                <a:uFillTx/>
                <a:latin typeface="Calibri" panose="020F0502020204030204"/>
                <a:ea typeface="+mn-ea"/>
                <a:cs typeface="+mn-cs"/>
              </a:rPr>
              <a:t>E</a:t>
            </a:r>
            <a:r>
              <a:rPr kumimoji="0" lang="en-GB" sz="1800" b="0" i="0" u="none" strike="noStrike" kern="1200" cap="none" spc="0" normalizeH="0" baseline="-25000" noProof="0">
                <a:ln>
                  <a:noFill/>
                </a:ln>
                <a:solidFill>
                  <a:prstClr val="black"/>
                </a:solidFill>
                <a:effectLst/>
                <a:uLnTx/>
                <a:uFillTx/>
                <a:latin typeface="Calibri" panose="020F0502020204030204"/>
                <a:ea typeface="+mn-ea"/>
                <a:cs typeface="+mn-cs"/>
              </a:rPr>
              <a:t>G</a:t>
            </a:r>
            <a:r>
              <a:rPr kumimoji="0" lang="en-GB" sz="1800" b="0" i="0" u="none" strike="noStrike" kern="1200" cap="none" spc="0" normalizeH="0" baseline="0" noProof="0">
                <a:ln>
                  <a:noFill/>
                </a:ln>
                <a:solidFill>
                  <a:prstClr val="black"/>
                </a:solidFill>
                <a:effectLst/>
                <a:uLnTx/>
                <a:uFillTx/>
                <a:latin typeface="Calibri" panose="020F0502020204030204"/>
                <a:ea typeface="+mn-ea"/>
                <a:cs typeface="+mn-cs"/>
              </a:rPr>
              <a:t> </a:t>
            </a:r>
            <a:endParaRPr kumimoji="0" lang="de-DE"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47" name="Gerade Verbindung mit Pfeil 46"/>
          <p:cNvCxnSpPr>
            <a:cxnSpLocks/>
            <a:endCxn id="7" idx="0"/>
          </p:cNvCxnSpPr>
          <p:nvPr/>
        </p:nvCxnSpPr>
        <p:spPr>
          <a:xfrm>
            <a:off x="3222849" y="2005959"/>
            <a:ext cx="0" cy="20329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8" name="Textfeld 47"/>
          <p:cNvSpPr txBox="1"/>
          <p:nvPr/>
        </p:nvSpPr>
        <p:spPr>
          <a:xfrm>
            <a:off x="3135832" y="1384996"/>
            <a:ext cx="925204"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black"/>
                </a:solidFill>
                <a:effectLst/>
                <a:uLnTx/>
                <a:uFillTx/>
                <a:latin typeface="Calibri" panose="020F0502020204030204"/>
                <a:ea typeface="+mn-ea"/>
                <a:cs typeface="+mn-cs"/>
              </a:rPr>
              <a:t>E</a:t>
            </a:r>
            <a:r>
              <a:rPr kumimoji="0" lang="en-GB" sz="1800" b="0" i="0" u="none" strike="noStrike" kern="1200" cap="none" spc="0" normalizeH="0" baseline="-25000" noProof="0">
                <a:ln>
                  <a:noFill/>
                </a:ln>
                <a:solidFill>
                  <a:prstClr val="black"/>
                </a:solidFill>
                <a:effectLst/>
                <a:uLnTx/>
                <a:uFillTx/>
                <a:latin typeface="Calibri" panose="020F0502020204030204"/>
                <a:ea typeface="+mn-ea"/>
                <a:cs typeface="+mn-cs"/>
              </a:rPr>
              <a:t>St</a:t>
            </a:r>
            <a:endParaRPr kumimoji="0" lang="de-DE"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0" name="Textfeld 49"/>
          <p:cNvSpPr txBox="1"/>
          <p:nvPr/>
        </p:nvSpPr>
        <p:spPr>
          <a:xfrm>
            <a:off x="4617147" y="3958205"/>
            <a:ext cx="472309"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err="1">
                <a:ln>
                  <a:noFill/>
                </a:ln>
                <a:solidFill>
                  <a:prstClr val="black"/>
                </a:solidFill>
                <a:effectLst/>
                <a:uLnTx/>
                <a:uFillTx/>
                <a:latin typeface="Calibri" panose="020F0502020204030204"/>
                <a:ea typeface="+mn-ea"/>
                <a:cs typeface="+mn-cs"/>
              </a:rPr>
              <a:t>E</a:t>
            </a:r>
            <a:r>
              <a:rPr kumimoji="0" lang="en-GB" sz="1800" b="0" i="0" u="none" strike="noStrike" kern="1200" cap="none" spc="0" normalizeH="0" baseline="-25000" noProof="0" dirty="0" err="1">
                <a:ln>
                  <a:noFill/>
                </a:ln>
                <a:solidFill>
                  <a:prstClr val="black"/>
                </a:solidFill>
                <a:effectLst/>
                <a:uLnTx/>
                <a:uFillTx/>
                <a:latin typeface="Calibri" panose="020F0502020204030204"/>
                <a:ea typeface="+mn-ea"/>
                <a:cs typeface="+mn-cs"/>
              </a:rPr>
              <a:t>Al</a:t>
            </a: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 </a:t>
            </a:r>
            <a:endParaRPr kumimoji="0" lang="de-DE"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1" name="Rechteck 50"/>
          <p:cNvSpPr/>
          <p:nvPr/>
        </p:nvSpPr>
        <p:spPr>
          <a:xfrm>
            <a:off x="8781654" y="2213977"/>
            <a:ext cx="1396181" cy="7767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a:ln>
                  <a:noFill/>
                </a:ln>
                <a:solidFill>
                  <a:prstClr val="white"/>
                </a:solidFill>
                <a:effectLst/>
                <a:uLnTx/>
                <a:uFillTx/>
                <a:latin typeface="Calibri" panose="020F0502020204030204"/>
                <a:ea typeface="+mn-ea"/>
                <a:cs typeface="+mn-cs"/>
              </a:rPr>
              <a:t>Vehicle </a:t>
            </a:r>
            <a:r>
              <a:rPr kumimoji="0" lang="en-GB" sz="2000" b="1" i="0" u="none" strike="noStrike" kern="1200" cap="none" spc="0" normalizeH="0" baseline="0" noProof="0" dirty="0">
                <a:ln>
                  <a:noFill/>
                </a:ln>
                <a:solidFill>
                  <a:prstClr val="white"/>
                </a:solidFill>
                <a:effectLst/>
                <a:uLnTx/>
                <a:uFillTx/>
                <a:latin typeface="Calibri" panose="020F0502020204030204"/>
                <a:ea typeface="+mn-ea"/>
                <a:cs typeface="+mn-cs"/>
              </a:rPr>
              <a:t>use</a:t>
            </a:r>
            <a:endParaRPr kumimoji="0" lang="de-DE" sz="20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cxnSp>
        <p:nvCxnSpPr>
          <p:cNvPr id="62" name="Gerade Verbindung mit Pfeil 61"/>
          <p:cNvCxnSpPr/>
          <p:nvPr/>
        </p:nvCxnSpPr>
        <p:spPr>
          <a:xfrm flipV="1">
            <a:off x="5770520" y="1557306"/>
            <a:ext cx="1" cy="63228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63" name="Textfeld 62"/>
          <p:cNvSpPr txBox="1"/>
          <p:nvPr/>
        </p:nvSpPr>
        <p:spPr>
          <a:xfrm>
            <a:off x="5752589" y="1389731"/>
            <a:ext cx="492443"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black"/>
                </a:solidFill>
                <a:effectLst/>
                <a:uLnTx/>
                <a:uFillTx/>
                <a:latin typeface="Calibri" panose="020F0502020204030204"/>
                <a:ea typeface="+mn-ea"/>
                <a:cs typeface="+mn-cs"/>
              </a:rPr>
              <a:t>E</a:t>
            </a:r>
            <a:r>
              <a:rPr kumimoji="0" lang="en-GB" sz="1800" b="0" i="0" u="none" strike="noStrike" kern="1200" cap="none" spc="0" normalizeH="0" baseline="-25000" noProof="0">
                <a:ln>
                  <a:noFill/>
                </a:ln>
                <a:solidFill>
                  <a:prstClr val="black"/>
                </a:solidFill>
                <a:effectLst/>
                <a:uLnTx/>
                <a:uFillTx/>
                <a:latin typeface="Calibri" panose="020F0502020204030204"/>
                <a:ea typeface="+mn-ea"/>
                <a:cs typeface="+mn-cs"/>
              </a:rPr>
              <a:t>L3</a:t>
            </a:r>
            <a:r>
              <a:rPr kumimoji="0" lang="en-GB" sz="1800" b="0" i="0" u="none" strike="noStrike" kern="1200" cap="none" spc="0" normalizeH="0" baseline="0" noProof="0">
                <a:ln>
                  <a:noFill/>
                </a:ln>
                <a:solidFill>
                  <a:prstClr val="black"/>
                </a:solidFill>
                <a:effectLst/>
                <a:uLnTx/>
                <a:uFillTx/>
                <a:latin typeface="Calibri" panose="020F0502020204030204"/>
                <a:ea typeface="+mn-ea"/>
                <a:cs typeface="+mn-cs"/>
              </a:rPr>
              <a:t> </a:t>
            </a:r>
            <a:endParaRPr kumimoji="0" lang="de-DE"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64" name="Gerade Verbindung mit Pfeil 63"/>
          <p:cNvCxnSpPr>
            <a:cxnSpLocks/>
          </p:cNvCxnSpPr>
          <p:nvPr/>
        </p:nvCxnSpPr>
        <p:spPr>
          <a:xfrm flipV="1">
            <a:off x="7178205" y="3940856"/>
            <a:ext cx="0" cy="26284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5" name="Gerade Verbindung mit Pfeil 64"/>
          <p:cNvCxnSpPr>
            <a:cxnSpLocks/>
          </p:cNvCxnSpPr>
          <p:nvPr/>
        </p:nvCxnSpPr>
        <p:spPr>
          <a:xfrm>
            <a:off x="9488256" y="1874520"/>
            <a:ext cx="0" cy="32862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66" name="Textfeld 65"/>
          <p:cNvSpPr txBox="1"/>
          <p:nvPr/>
        </p:nvSpPr>
        <p:spPr>
          <a:xfrm>
            <a:off x="9418181" y="1449243"/>
            <a:ext cx="877163"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black"/>
                </a:solidFill>
                <a:effectLst/>
                <a:uLnTx/>
                <a:uFillTx/>
                <a:latin typeface="Calibri" panose="020F0502020204030204"/>
                <a:ea typeface="+mn-ea"/>
                <a:cs typeface="+mn-cs"/>
              </a:rPr>
              <a:t>E</a:t>
            </a:r>
            <a:r>
              <a:rPr lang="en-GB" baseline="-25000">
                <a:solidFill>
                  <a:prstClr val="black"/>
                </a:solidFill>
                <a:latin typeface="Calibri" panose="020F0502020204030204"/>
              </a:rPr>
              <a:t>6</a:t>
            </a:r>
            <a:r>
              <a:rPr kumimoji="0" lang="en-GB" sz="1800" b="0" i="0" u="none" strike="noStrike" kern="1200" cap="none" spc="0" normalizeH="0" baseline="0" noProof="0">
                <a:ln>
                  <a:noFill/>
                </a:ln>
                <a:solidFill>
                  <a:prstClr val="black"/>
                </a:solidFill>
                <a:effectLst/>
                <a:uLnTx/>
                <a:uFillTx/>
                <a:latin typeface="Calibri" panose="020F0502020204030204"/>
                <a:ea typeface="+mn-ea"/>
                <a:cs typeface="+mn-cs"/>
              </a:rPr>
              <a:t>(fuel)</a:t>
            </a:r>
            <a:endParaRPr kumimoji="0" lang="de-DE"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67" name="Gerade Verbindung mit Pfeil 66"/>
          <p:cNvCxnSpPr/>
          <p:nvPr/>
        </p:nvCxnSpPr>
        <p:spPr>
          <a:xfrm flipH="1">
            <a:off x="9924682" y="2989211"/>
            <a:ext cx="4444" cy="145509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68" name="Textfeld 67"/>
          <p:cNvSpPr txBox="1"/>
          <p:nvPr/>
        </p:nvSpPr>
        <p:spPr>
          <a:xfrm>
            <a:off x="9511286" y="3976887"/>
            <a:ext cx="1140056"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E</a:t>
            </a:r>
            <a:r>
              <a:rPr kumimoji="0" lang="en-GB" sz="1800" b="0" i="0" u="none" strike="noStrike" kern="1200" cap="none" spc="0" normalizeH="0" baseline="-25000" noProof="0" dirty="0">
                <a:ln>
                  <a:noFill/>
                </a:ln>
                <a:solidFill>
                  <a:prstClr val="black"/>
                </a:solidFill>
                <a:effectLst/>
                <a:uLnTx/>
                <a:uFillTx/>
                <a:latin typeface="Calibri" panose="020F0502020204030204"/>
                <a:ea typeface="+mn-ea"/>
                <a:cs typeface="+mn-cs"/>
              </a:rPr>
              <a:t>L6</a:t>
            </a: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(losses)</a:t>
            </a:r>
            <a:endParaRPr kumimoji="0" lang="de-DE"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7" name="Textfeld 76"/>
          <p:cNvSpPr txBox="1"/>
          <p:nvPr/>
        </p:nvSpPr>
        <p:spPr>
          <a:xfrm>
            <a:off x="10131943" y="2642982"/>
            <a:ext cx="641522" cy="92333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black"/>
                </a:solidFill>
                <a:effectLst/>
                <a:uLnTx/>
                <a:uFillTx/>
                <a:latin typeface="Calibri" panose="020F0502020204030204"/>
                <a:ea typeface="+mn-ea"/>
                <a:cs typeface="+mn-cs"/>
              </a:rPr>
              <a:t>P</a:t>
            </a:r>
            <a:r>
              <a:rPr kumimoji="0" lang="en-GB" sz="1800" b="0" i="0" u="none" strike="noStrike" kern="1200" cap="none" spc="0" normalizeH="0" baseline="-25000" noProof="0">
                <a:ln>
                  <a:noFill/>
                </a:ln>
                <a:solidFill>
                  <a:prstClr val="black"/>
                </a:solidFill>
                <a:effectLst/>
                <a:uLnTx/>
                <a:uFillTx/>
                <a:latin typeface="Calibri" panose="020F0502020204030204"/>
                <a:ea typeface="+mn-ea"/>
                <a:cs typeface="+mn-cs"/>
              </a:rPr>
              <a:t>EoL</a:t>
            </a:r>
            <a:r>
              <a:rPr kumimoji="0" lang="en-GB" sz="1800" b="0" i="0" u="none" strike="noStrike" kern="1200" cap="none" spc="0" normalizeH="0" baseline="0" noProof="0">
                <a:ln>
                  <a:noFill/>
                </a:ln>
                <a:solidFill>
                  <a:prstClr val="black"/>
                </a:solidFill>
                <a:effectLst/>
                <a:uLnTx/>
                <a:uFillTx/>
                <a:latin typeface="Calibri" panose="020F0502020204030204"/>
                <a:ea typeface="+mn-ea"/>
                <a:cs typeface="+mn-cs"/>
              </a:rPr>
              <a:t> </a:t>
            </a: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(End-of</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Life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prstClr val="black"/>
                </a:solidFill>
                <a:effectLst/>
                <a:uLnTx/>
                <a:uFillTx/>
                <a:latin typeface="Calibri" panose="020F0502020204030204"/>
                <a:ea typeface="+mn-ea"/>
                <a:cs typeface="+mn-cs"/>
              </a:rPr>
              <a:t>vehile)</a:t>
            </a:r>
            <a:endParaRPr kumimoji="0" lang="de-DE"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78" name="Gerade Verbindung mit Pfeil 77"/>
          <p:cNvCxnSpPr>
            <a:cxnSpLocks/>
          </p:cNvCxnSpPr>
          <p:nvPr/>
        </p:nvCxnSpPr>
        <p:spPr>
          <a:xfrm flipV="1">
            <a:off x="4960553" y="3953497"/>
            <a:ext cx="1" cy="28658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54" name="Rechteck 53"/>
          <p:cNvSpPr/>
          <p:nvPr/>
        </p:nvSpPr>
        <p:spPr>
          <a:xfrm>
            <a:off x="10580958" y="2200935"/>
            <a:ext cx="1396181" cy="7767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white"/>
                </a:solidFill>
                <a:effectLst/>
                <a:uLnTx/>
                <a:uFillTx/>
                <a:latin typeface="Calibri" panose="020F0502020204030204"/>
                <a:ea typeface="+mn-ea"/>
                <a:cs typeface="+mn-cs"/>
              </a:rPr>
              <a:t>Vehicle recycling</a:t>
            </a:r>
            <a:endParaRPr kumimoji="0" lang="de-DE"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cxnSp>
        <p:nvCxnSpPr>
          <p:cNvPr id="59" name="Gewinkelte Verbindung 58"/>
          <p:cNvCxnSpPr>
            <a:stCxn id="54" idx="0"/>
            <a:endCxn id="9" idx="0"/>
          </p:cNvCxnSpPr>
          <p:nvPr/>
        </p:nvCxnSpPr>
        <p:spPr>
          <a:xfrm rot="16200000" flipH="1" flipV="1">
            <a:off x="9451674" y="381877"/>
            <a:ext cx="8318" cy="3646433"/>
          </a:xfrm>
          <a:prstGeom prst="bentConnector3">
            <a:avLst>
              <a:gd name="adj1" fmla="val -2748257"/>
            </a:avLst>
          </a:prstGeom>
          <a:ln>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88" name="Gewinkelte Verbindung 87"/>
          <p:cNvCxnSpPr>
            <a:cxnSpLocks/>
            <a:stCxn id="69" idx="0"/>
          </p:cNvCxnSpPr>
          <p:nvPr/>
        </p:nvCxnSpPr>
        <p:spPr>
          <a:xfrm rot="16200000" flipV="1">
            <a:off x="464381" y="3048824"/>
            <a:ext cx="600868" cy="469673"/>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94" name="Gerade Verbindung mit Pfeil 93"/>
          <p:cNvCxnSpPr/>
          <p:nvPr/>
        </p:nvCxnSpPr>
        <p:spPr>
          <a:xfrm>
            <a:off x="10130010" y="2597126"/>
            <a:ext cx="450948" cy="472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95" name="Gerade Verbindung mit Pfeil 94"/>
          <p:cNvCxnSpPr>
            <a:cxnSpLocks/>
          </p:cNvCxnSpPr>
          <p:nvPr/>
        </p:nvCxnSpPr>
        <p:spPr>
          <a:xfrm>
            <a:off x="11225632" y="2960944"/>
            <a:ext cx="0" cy="35375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96" name="Textfeld 95"/>
          <p:cNvSpPr txBox="1"/>
          <p:nvPr/>
        </p:nvSpPr>
        <p:spPr>
          <a:xfrm>
            <a:off x="10842534" y="2941789"/>
            <a:ext cx="1210588"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E</a:t>
            </a:r>
            <a:r>
              <a:rPr kumimoji="0" lang="en-GB" sz="1800" b="0" i="0" u="none" strike="noStrike" kern="1200" cap="none" spc="0" normalizeH="0" baseline="-25000" noProof="0" dirty="0">
                <a:ln>
                  <a:noFill/>
                </a:ln>
                <a:solidFill>
                  <a:prstClr val="black"/>
                </a:solidFill>
                <a:effectLst/>
                <a:uLnTx/>
                <a:uFillTx/>
                <a:latin typeface="Calibri" panose="020F0502020204030204"/>
                <a:ea typeface="+mn-ea"/>
                <a:cs typeface="+mn-cs"/>
              </a:rPr>
              <a:t>L7  </a:t>
            </a: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(losses)</a:t>
            </a:r>
            <a:endParaRPr kumimoji="0" lang="de-DE"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98" name="Textfeld 97"/>
          <p:cNvSpPr txBox="1"/>
          <p:nvPr/>
        </p:nvSpPr>
        <p:spPr>
          <a:xfrm>
            <a:off x="10687021" y="1419002"/>
            <a:ext cx="1342483"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black"/>
                </a:solidFill>
                <a:effectLst/>
                <a:uLnTx/>
                <a:uFillTx/>
                <a:latin typeface="Calibri" panose="020F0502020204030204"/>
                <a:ea typeface="+mn-ea"/>
                <a:cs typeface="+mn-cs"/>
              </a:rPr>
              <a:t>E</a:t>
            </a:r>
            <a:r>
              <a:rPr kumimoji="0" lang="en-GB" sz="1800" b="0" i="0" u="none" strike="noStrike" kern="1200" cap="none" spc="0" normalizeH="0" baseline="-25000" noProof="0">
                <a:ln>
                  <a:noFill/>
                </a:ln>
                <a:solidFill>
                  <a:prstClr val="black"/>
                </a:solidFill>
                <a:effectLst/>
                <a:uLnTx/>
                <a:uFillTx/>
                <a:latin typeface="Calibri" panose="020F0502020204030204"/>
                <a:ea typeface="+mn-ea"/>
                <a:cs typeface="+mn-cs"/>
              </a:rPr>
              <a:t>7</a:t>
            </a:r>
            <a:r>
              <a:rPr kumimoji="0" lang="en-GB" sz="1800" b="0" i="0" u="none" strike="noStrike" kern="1200" cap="none" spc="0" normalizeH="0" baseline="0" noProof="0">
                <a:ln>
                  <a:noFill/>
                </a:ln>
                <a:solidFill>
                  <a:prstClr val="black"/>
                </a:solidFill>
                <a:effectLst/>
                <a:uLnTx/>
                <a:uFillTx/>
                <a:latin typeface="Calibri" panose="020F0502020204030204"/>
                <a:ea typeface="+mn-ea"/>
                <a:cs typeface="+mn-cs"/>
              </a:rPr>
              <a:t>(recycling</a:t>
            </a: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a:t>
            </a:r>
            <a:endParaRPr kumimoji="0" lang="de-DE"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4336" name="Textfeld 14335"/>
          <p:cNvSpPr txBox="1"/>
          <p:nvPr/>
        </p:nvSpPr>
        <p:spPr>
          <a:xfrm>
            <a:off x="72103" y="552486"/>
            <a:ext cx="7161256"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black"/>
                </a:solidFill>
                <a:effectLst/>
                <a:uLnTx/>
                <a:uFillTx/>
                <a:latin typeface="Calibri" panose="020F0502020204030204"/>
                <a:ea typeface="+mn-ea"/>
                <a:cs typeface="+mn-cs"/>
              </a:rPr>
              <a:t>Example: Product system of cars / driving (very rough):</a:t>
            </a:r>
            <a:endParaRPr kumimoji="0" lang="de-DE" sz="24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4337" name="Geschweifte Klammer rechts 14336"/>
          <p:cNvSpPr/>
          <p:nvPr/>
        </p:nvSpPr>
        <p:spPr>
          <a:xfrm rot="16200000">
            <a:off x="4133835" y="-2764938"/>
            <a:ext cx="270605" cy="8272147"/>
          </a:xfrm>
          <a:prstGeom prst="rightBrace">
            <a:avLst>
              <a:gd name="adj1" fmla="val 8333"/>
              <a:gd name="adj2" fmla="val 51314"/>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1" name="Textfeld 100"/>
          <p:cNvSpPr txBox="1"/>
          <p:nvPr/>
        </p:nvSpPr>
        <p:spPr>
          <a:xfrm>
            <a:off x="3110139" y="1033423"/>
            <a:ext cx="3622787"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a:ln>
                  <a:noFill/>
                </a:ln>
                <a:solidFill>
                  <a:prstClr val="black"/>
                </a:solidFill>
                <a:effectLst/>
                <a:uLnTx/>
                <a:uFillTx/>
                <a:latin typeface="Calibri" panose="020F0502020204030204"/>
                <a:ea typeface="+mn-ea"/>
                <a:cs typeface="+mn-cs"/>
              </a:rPr>
              <a:t>Production phase: cradle</a:t>
            </a:r>
            <a:r>
              <a:rPr kumimoji="0" lang="en-GB" sz="2000" b="1" i="0" u="none" strike="noStrike" kern="1200" cap="none" spc="0" normalizeH="0" noProof="0">
                <a:ln>
                  <a:noFill/>
                </a:ln>
                <a:solidFill>
                  <a:prstClr val="black"/>
                </a:solidFill>
                <a:effectLst/>
                <a:uLnTx/>
                <a:uFillTx/>
                <a:latin typeface="Calibri" panose="020F0502020204030204"/>
                <a:ea typeface="+mn-ea"/>
                <a:cs typeface="+mn-cs"/>
              </a:rPr>
              <a:t> to gate</a:t>
            </a:r>
            <a:endParaRPr kumimoji="0" lang="de-DE" sz="20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02" name="Textfeld 101"/>
          <p:cNvSpPr txBox="1"/>
          <p:nvPr/>
        </p:nvSpPr>
        <p:spPr>
          <a:xfrm>
            <a:off x="8817677" y="1022080"/>
            <a:ext cx="1276311"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prstClr val="black"/>
                </a:solidFill>
                <a:effectLst/>
                <a:uLnTx/>
                <a:uFillTx/>
                <a:latin typeface="Calibri" panose="020F0502020204030204"/>
                <a:ea typeface="+mn-ea"/>
                <a:cs typeface="+mn-cs"/>
              </a:rPr>
              <a:t>Use phase</a:t>
            </a:r>
            <a:endParaRPr kumimoji="0" lang="de-DE" sz="20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03" name="Textfeld 102"/>
          <p:cNvSpPr txBox="1"/>
          <p:nvPr/>
        </p:nvSpPr>
        <p:spPr>
          <a:xfrm>
            <a:off x="10687382" y="892266"/>
            <a:ext cx="1315360"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err="1">
                <a:ln>
                  <a:noFill/>
                </a:ln>
                <a:solidFill>
                  <a:prstClr val="black"/>
                </a:solidFill>
                <a:effectLst/>
                <a:uLnTx/>
                <a:uFillTx/>
                <a:latin typeface="Calibri" panose="020F0502020204030204"/>
                <a:ea typeface="+mn-ea"/>
                <a:cs typeface="+mn-cs"/>
              </a:rPr>
              <a:t>EoL</a:t>
            </a:r>
            <a:r>
              <a:rPr kumimoji="0" lang="en-GB" sz="2000" b="1" i="0" u="none" strike="noStrike" kern="1200" cap="none" spc="0" normalizeH="0" baseline="0" noProof="0" dirty="0">
                <a:ln>
                  <a:noFill/>
                </a:ln>
                <a:solidFill>
                  <a:prstClr val="black"/>
                </a:solidFill>
                <a:effectLst/>
                <a:uLnTx/>
                <a:uFillTx/>
                <a:latin typeface="Calibri" panose="020F0502020204030204"/>
                <a:ea typeface="+mn-ea"/>
                <a:cs typeface="+mn-cs"/>
              </a:rPr>
              <a:t> phase: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2000" b="1" dirty="0">
                <a:solidFill>
                  <a:prstClr val="black"/>
                </a:solidFill>
                <a:latin typeface="Calibri" panose="020F0502020204030204"/>
              </a:rPr>
              <a:t>Grave</a:t>
            </a:r>
            <a:endParaRPr kumimoji="0" lang="de-DE" sz="20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 name="Foliennummernplatzhalter 1"/>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04FEF80-D509-4ADB-A233-93EEEF288D84}"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9" name="Rechteck 68">
            <a:extLst>
              <a:ext uri="{FF2B5EF4-FFF2-40B4-BE49-F238E27FC236}">
                <a16:creationId xmlns:a16="http://schemas.microsoft.com/office/drawing/2014/main" id="{F02B8DA2-DFD3-4BED-87B8-B2009C4D4990}"/>
              </a:ext>
            </a:extLst>
          </p:cNvPr>
          <p:cNvSpPr/>
          <p:nvPr/>
        </p:nvSpPr>
        <p:spPr>
          <a:xfrm>
            <a:off x="559819" y="3584095"/>
            <a:ext cx="879664" cy="6559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Energy supply</a:t>
            </a:r>
            <a:endParaRPr kumimoji="0" lang="de-DE"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cxnSp>
        <p:nvCxnSpPr>
          <p:cNvPr id="70" name="Gerade Verbindung mit Pfeil 69">
            <a:extLst>
              <a:ext uri="{FF2B5EF4-FFF2-40B4-BE49-F238E27FC236}">
                <a16:creationId xmlns:a16="http://schemas.microsoft.com/office/drawing/2014/main" id="{589C63C3-FAFE-4D62-BFB9-D1848306BB8B}"/>
              </a:ext>
            </a:extLst>
          </p:cNvPr>
          <p:cNvCxnSpPr>
            <a:cxnSpLocks/>
          </p:cNvCxnSpPr>
          <p:nvPr/>
        </p:nvCxnSpPr>
        <p:spPr>
          <a:xfrm flipV="1">
            <a:off x="1409204" y="3744081"/>
            <a:ext cx="450873" cy="1"/>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71" name="Textfeld 70">
            <a:extLst>
              <a:ext uri="{FF2B5EF4-FFF2-40B4-BE49-F238E27FC236}">
                <a16:creationId xmlns:a16="http://schemas.microsoft.com/office/drawing/2014/main" id="{452CBB3E-0C26-42B7-A840-25BDED8F9434}"/>
              </a:ext>
            </a:extLst>
          </p:cNvPr>
          <p:cNvSpPr txBox="1"/>
          <p:nvPr/>
        </p:nvSpPr>
        <p:spPr>
          <a:xfrm>
            <a:off x="1564436" y="3735807"/>
            <a:ext cx="1236942" cy="369332"/>
          </a:xfrm>
          <a:prstGeom prst="rect">
            <a:avLst/>
          </a:prstGeom>
          <a:noFill/>
        </p:spPr>
        <p:txBody>
          <a:bodyPr wrap="none" rtlCol="0">
            <a:spAutoFit/>
          </a:bodyPr>
          <a:lstStyle/>
          <a:p>
            <a:pPr lvl="0">
              <a:defRPr/>
            </a:pPr>
            <a:r>
              <a:rPr kumimoji="0" lang="en-GB" sz="1800" b="0" i="0" u="none" strike="noStrike" kern="1200" cap="none" spc="0" normalizeH="0" baseline="0" noProof="0" dirty="0" err="1">
                <a:ln>
                  <a:noFill/>
                </a:ln>
                <a:solidFill>
                  <a:prstClr val="black"/>
                </a:solidFill>
                <a:effectLst/>
                <a:uLnTx/>
                <a:uFillTx/>
                <a:latin typeface="Calibri" panose="020F0502020204030204"/>
                <a:ea typeface="+mn-ea"/>
                <a:cs typeface="+mn-cs"/>
              </a:rPr>
              <a:t>E</a:t>
            </a:r>
            <a:r>
              <a:rPr kumimoji="0" lang="en-GB" sz="1800" b="0" i="0" u="none" strike="noStrike" kern="1200" cap="none" spc="0" normalizeH="0" baseline="-25000" noProof="0" dirty="0" err="1">
                <a:ln>
                  <a:noFill/>
                </a:ln>
                <a:solidFill>
                  <a:prstClr val="black"/>
                </a:solidFill>
                <a:effectLst/>
                <a:uLnTx/>
                <a:uFillTx/>
                <a:latin typeface="Calibri" panose="020F0502020204030204"/>
                <a:ea typeface="+mn-ea"/>
                <a:cs typeface="+mn-cs"/>
              </a:rPr>
              <a:t>Al</a:t>
            </a: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lang="en-GB" dirty="0">
                <a:solidFill>
                  <a:prstClr val="black"/>
                </a:solidFill>
              </a:rPr>
              <a:t>, </a:t>
            </a:r>
            <a:r>
              <a:rPr lang="en-GB" dirty="0" err="1">
                <a:solidFill>
                  <a:prstClr val="black"/>
                </a:solidFill>
              </a:rPr>
              <a:t>E</a:t>
            </a:r>
            <a:r>
              <a:rPr lang="en-GB" baseline="-25000" dirty="0" err="1">
                <a:solidFill>
                  <a:prstClr val="black"/>
                </a:solidFill>
              </a:rPr>
              <a:t>Ma</a:t>
            </a:r>
            <a:r>
              <a:rPr lang="en-GB" dirty="0">
                <a:solidFill>
                  <a:prstClr val="black"/>
                </a:solidFill>
              </a:rPr>
              <a:t> , …</a:t>
            </a:r>
            <a:endParaRPr kumimoji="0" lang="de-DE"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2" name="Rechteck 71">
            <a:extLst>
              <a:ext uri="{FF2B5EF4-FFF2-40B4-BE49-F238E27FC236}">
                <a16:creationId xmlns:a16="http://schemas.microsoft.com/office/drawing/2014/main" id="{C1B85C70-4241-4BE2-9297-8D297618698D}"/>
              </a:ext>
            </a:extLst>
          </p:cNvPr>
          <p:cNvSpPr/>
          <p:nvPr/>
        </p:nvSpPr>
        <p:spPr>
          <a:xfrm>
            <a:off x="10958487" y="3306445"/>
            <a:ext cx="1017568" cy="6559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Final disposal</a:t>
            </a:r>
            <a:endParaRPr kumimoji="0" lang="de-DE"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cxnSp>
        <p:nvCxnSpPr>
          <p:cNvPr id="80" name="Gerade Verbindung mit Pfeil 79">
            <a:extLst>
              <a:ext uri="{FF2B5EF4-FFF2-40B4-BE49-F238E27FC236}">
                <a16:creationId xmlns:a16="http://schemas.microsoft.com/office/drawing/2014/main" id="{EFAFFDCF-DC48-4884-A288-4677F0D9BF61}"/>
              </a:ext>
            </a:extLst>
          </p:cNvPr>
          <p:cNvCxnSpPr>
            <a:cxnSpLocks/>
          </p:cNvCxnSpPr>
          <p:nvPr/>
        </p:nvCxnSpPr>
        <p:spPr>
          <a:xfrm>
            <a:off x="11467271" y="1871604"/>
            <a:ext cx="0" cy="32862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73" name="Textfeld 72">
            <a:extLst>
              <a:ext uri="{FF2B5EF4-FFF2-40B4-BE49-F238E27FC236}">
                <a16:creationId xmlns:a16="http://schemas.microsoft.com/office/drawing/2014/main" id="{FFEDA675-1BF3-45AA-8833-9EDA6C43CEE8}"/>
              </a:ext>
            </a:extLst>
          </p:cNvPr>
          <p:cNvSpPr txBox="1"/>
          <p:nvPr/>
        </p:nvSpPr>
        <p:spPr>
          <a:xfrm>
            <a:off x="59523" y="4502015"/>
            <a:ext cx="11878573" cy="241604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black"/>
                </a:solidFill>
                <a:effectLst/>
                <a:uLnTx/>
                <a:uFillTx/>
                <a:latin typeface="Calibri" panose="020F0502020204030204"/>
                <a:ea typeface="+mn-ea"/>
                <a:cs typeface="+mn-cs"/>
              </a:rPr>
              <a:t>The embodied final/primary energy, GHG, water, or raw </a:t>
            </a:r>
            <a:r>
              <a:rPr kumimoji="0" lang="en-GB" sz="2400" b="1" i="0" u="none" strike="noStrike" kern="1200" cap="none" spc="0" normalizeH="0" baseline="0" noProof="0" dirty="0" err="1">
                <a:ln>
                  <a:noFill/>
                </a:ln>
                <a:solidFill>
                  <a:prstClr val="black"/>
                </a:solidFill>
                <a:effectLst/>
                <a:uLnTx/>
                <a:uFillTx/>
                <a:latin typeface="Calibri" panose="020F0502020204030204"/>
                <a:ea typeface="+mn-ea"/>
                <a:cs typeface="+mn-cs"/>
              </a:rPr>
              <a:t>materia</a:t>
            </a:r>
            <a:r>
              <a:rPr lang="en-GB" sz="2400" b="1" dirty="0">
                <a:solidFill>
                  <a:prstClr val="black"/>
                </a:solidFill>
                <a:latin typeface="Calibri" panose="020F0502020204030204"/>
              </a:rPr>
              <a:t>l of a product or service:</a:t>
            </a:r>
            <a:endParaRPr kumimoji="0" lang="en-GB" sz="24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1" i="0" u="none" strike="noStrike" kern="1200" cap="none" spc="0" normalizeH="0" baseline="0" noProof="0" dirty="0">
                <a:ln>
                  <a:noFill/>
                </a:ln>
                <a:solidFill>
                  <a:prstClr val="black"/>
                </a:solidFill>
                <a:effectLst/>
                <a:uLnTx/>
                <a:uFillTx/>
                <a:latin typeface="Calibri" panose="020F0502020204030204"/>
                <a:ea typeface="+mn-ea"/>
                <a:cs typeface="+mn-cs"/>
              </a:rPr>
              <a:t>Embodied energy of product:</a:t>
            </a:r>
            <a:r>
              <a:rPr kumimoji="0" lang="en-GB" b="0" i="0" u="none" strike="noStrike" kern="1200" cap="none" spc="0" normalizeH="0" baseline="0" noProof="0" dirty="0">
                <a:ln>
                  <a:noFill/>
                </a:ln>
                <a:solidFill>
                  <a:prstClr val="black"/>
                </a:solidFill>
                <a:effectLst/>
                <a:uLnTx/>
                <a:uFillTx/>
                <a:latin typeface="Calibri" panose="020F0502020204030204"/>
                <a:ea typeface="+mn-ea"/>
                <a:cs typeface="+mn-cs"/>
              </a:rPr>
              <a:t> </a:t>
            </a:r>
            <a:r>
              <a:rPr lang="en-GB" dirty="0">
                <a:solidFill>
                  <a:prstClr val="black"/>
                </a:solidFill>
                <a:latin typeface="Calibri" panose="020F0502020204030204"/>
              </a:rPr>
              <a:t>	</a:t>
            </a:r>
            <a:r>
              <a:rPr kumimoji="0" lang="en-GB" b="0" i="0" u="none" strike="noStrike" kern="1200" cap="none" spc="0" normalizeH="0" baseline="0" noProof="0" dirty="0" err="1">
                <a:ln>
                  <a:noFill/>
                </a:ln>
                <a:solidFill>
                  <a:prstClr val="black"/>
                </a:solidFill>
                <a:effectLst/>
                <a:uLnTx/>
                <a:uFillTx/>
                <a:latin typeface="Calibri" panose="020F0502020204030204"/>
                <a:ea typeface="+mn-ea"/>
                <a:cs typeface="+mn-cs"/>
              </a:rPr>
              <a:t>E</a:t>
            </a:r>
            <a:r>
              <a:rPr kumimoji="0" lang="en-GB" b="0" i="0" u="none" strike="noStrike" kern="1200" cap="none" spc="0" normalizeH="0" baseline="-25000" noProof="0" dirty="0" err="1">
                <a:ln>
                  <a:noFill/>
                </a:ln>
                <a:solidFill>
                  <a:prstClr val="black"/>
                </a:solidFill>
                <a:effectLst/>
                <a:uLnTx/>
                <a:uFillTx/>
                <a:latin typeface="Calibri" panose="020F0502020204030204"/>
                <a:ea typeface="+mn-ea"/>
                <a:cs typeface="+mn-cs"/>
              </a:rPr>
              <a:t>eb</a:t>
            </a:r>
            <a:r>
              <a:rPr kumimoji="0" lang="en-GB" b="0" i="0" u="none" strike="noStrike" kern="1200" cap="none" spc="0" normalizeH="0" baseline="0" noProof="0" dirty="0">
                <a:ln>
                  <a:noFill/>
                </a:ln>
                <a:solidFill>
                  <a:prstClr val="black"/>
                </a:solidFill>
                <a:effectLst/>
                <a:uLnTx/>
                <a:uFillTx/>
                <a:latin typeface="Calibri" panose="020F0502020204030204"/>
                <a:ea typeface="+mn-ea"/>
                <a:cs typeface="+mn-cs"/>
              </a:rPr>
              <a:t>          :=  system-wide input of energy in production phase  = E</a:t>
            </a:r>
            <a:r>
              <a:rPr kumimoji="0" lang="en-GB" b="0" i="0" u="none" strike="noStrike" kern="1200" cap="none" spc="0" normalizeH="0" baseline="-25000" noProof="0" dirty="0">
                <a:ln>
                  <a:noFill/>
                </a:ln>
                <a:solidFill>
                  <a:prstClr val="black"/>
                </a:solidFill>
                <a:effectLst/>
                <a:uLnTx/>
                <a:uFillTx/>
                <a:latin typeface="Calibri" panose="020F0502020204030204"/>
                <a:ea typeface="+mn-ea"/>
                <a:cs typeface="+mn-cs"/>
              </a:rPr>
              <a:t>S</a:t>
            </a:r>
            <a:r>
              <a:rPr kumimoji="0" lang="en-GB" b="0" i="0" u="none" strike="noStrike" kern="1200" cap="none" spc="0" normalizeH="0" baseline="0" noProof="0" dirty="0">
                <a:ln>
                  <a:noFill/>
                </a:ln>
                <a:solidFill>
                  <a:prstClr val="black"/>
                </a:solidFill>
                <a:effectLst/>
                <a:uLnTx/>
                <a:uFillTx/>
                <a:latin typeface="Calibri" panose="020F0502020204030204"/>
                <a:ea typeface="+mn-ea"/>
                <a:cs typeface="+mn-cs"/>
              </a:rPr>
              <a:t> + </a:t>
            </a:r>
            <a:r>
              <a:rPr kumimoji="0" lang="en-GB" b="0" i="0" u="none" strike="noStrike" kern="1200" cap="none" spc="0" normalizeH="0" baseline="0" noProof="0" dirty="0" err="1">
                <a:ln>
                  <a:noFill/>
                </a:ln>
                <a:solidFill>
                  <a:prstClr val="black"/>
                </a:solidFill>
                <a:effectLst/>
                <a:uLnTx/>
                <a:uFillTx/>
                <a:latin typeface="Calibri" panose="020F0502020204030204"/>
                <a:ea typeface="+mn-ea"/>
                <a:cs typeface="+mn-cs"/>
              </a:rPr>
              <a:t>E</a:t>
            </a:r>
            <a:r>
              <a:rPr kumimoji="0" lang="en-GB" b="0" i="0" u="none" strike="noStrike" kern="1200" cap="none" spc="0" normalizeH="0" baseline="-25000" noProof="0" dirty="0" err="1">
                <a:ln>
                  <a:noFill/>
                </a:ln>
                <a:solidFill>
                  <a:prstClr val="black"/>
                </a:solidFill>
                <a:effectLst/>
                <a:uLnTx/>
                <a:uFillTx/>
                <a:latin typeface="Calibri" panose="020F0502020204030204"/>
                <a:ea typeface="+mn-ea"/>
                <a:cs typeface="+mn-cs"/>
              </a:rPr>
              <a:t>St</a:t>
            </a:r>
            <a:r>
              <a:rPr kumimoji="0" lang="en-GB" b="0" i="0" u="none" strike="noStrike" kern="1200" cap="none" spc="0" normalizeH="0" baseline="0" noProof="0" dirty="0">
                <a:ln>
                  <a:noFill/>
                </a:ln>
                <a:solidFill>
                  <a:prstClr val="black"/>
                </a:solidFill>
                <a:effectLst/>
                <a:uLnTx/>
                <a:uFillTx/>
                <a:latin typeface="Calibri" panose="020F0502020204030204"/>
                <a:ea typeface="+mn-ea"/>
                <a:cs typeface="+mn-cs"/>
              </a:rPr>
              <a:t> + </a:t>
            </a:r>
            <a:r>
              <a:rPr kumimoji="0" lang="en-GB" b="0" i="0" u="none" strike="noStrike" kern="1200" cap="none" spc="0" normalizeH="0" baseline="0" noProof="0" dirty="0" err="1">
                <a:ln>
                  <a:noFill/>
                </a:ln>
                <a:solidFill>
                  <a:prstClr val="black"/>
                </a:solidFill>
                <a:effectLst/>
                <a:uLnTx/>
                <a:uFillTx/>
                <a:latin typeface="Calibri" panose="020F0502020204030204"/>
                <a:ea typeface="+mn-ea"/>
                <a:cs typeface="+mn-cs"/>
              </a:rPr>
              <a:t>E</a:t>
            </a:r>
            <a:r>
              <a:rPr kumimoji="0" lang="en-GB" b="0" i="0" u="none" strike="noStrike" kern="1200" cap="none" spc="0" normalizeH="0" baseline="-25000" noProof="0" dirty="0" err="1">
                <a:ln>
                  <a:noFill/>
                </a:ln>
                <a:solidFill>
                  <a:prstClr val="black"/>
                </a:solidFill>
                <a:effectLst/>
                <a:uLnTx/>
                <a:uFillTx/>
                <a:latin typeface="Calibri" panose="020F0502020204030204"/>
                <a:ea typeface="+mn-ea"/>
                <a:cs typeface="+mn-cs"/>
              </a:rPr>
              <a:t>Ma</a:t>
            </a:r>
            <a:r>
              <a:rPr kumimoji="0" lang="en-GB" b="0" i="0" u="none" strike="noStrike" kern="1200" cap="none" spc="0" normalizeH="0" baseline="0" noProof="0" dirty="0">
                <a:ln>
                  <a:noFill/>
                </a:ln>
                <a:solidFill>
                  <a:prstClr val="black"/>
                </a:solidFill>
                <a:effectLst/>
                <a:uLnTx/>
                <a:uFillTx/>
                <a:latin typeface="Calibri" panose="020F0502020204030204"/>
                <a:ea typeface="+mn-ea"/>
                <a:cs typeface="+mn-cs"/>
              </a:rPr>
              <a:t> + </a:t>
            </a:r>
            <a:r>
              <a:rPr kumimoji="0" lang="en-GB" b="0" i="0" u="none" strike="noStrike" kern="1200" cap="none" spc="0" normalizeH="0" baseline="0" noProof="0" dirty="0" err="1">
                <a:ln>
                  <a:noFill/>
                </a:ln>
                <a:solidFill>
                  <a:prstClr val="black"/>
                </a:solidFill>
                <a:effectLst/>
                <a:uLnTx/>
                <a:uFillTx/>
                <a:latin typeface="Calibri" panose="020F0502020204030204"/>
                <a:ea typeface="+mn-ea"/>
                <a:cs typeface="+mn-cs"/>
              </a:rPr>
              <a:t>E</a:t>
            </a:r>
            <a:r>
              <a:rPr kumimoji="0" lang="en-GB" b="0" i="0" u="none" strike="noStrike" kern="1200" cap="none" spc="0" normalizeH="0" baseline="-25000" noProof="0" dirty="0" err="1">
                <a:ln>
                  <a:noFill/>
                </a:ln>
                <a:solidFill>
                  <a:prstClr val="black"/>
                </a:solidFill>
                <a:effectLst/>
                <a:uLnTx/>
                <a:uFillTx/>
                <a:latin typeface="Calibri" panose="020F0502020204030204"/>
                <a:ea typeface="+mn-ea"/>
                <a:cs typeface="+mn-cs"/>
              </a:rPr>
              <a:t>Al</a:t>
            </a:r>
            <a:r>
              <a:rPr kumimoji="0" lang="en-GB" b="0" i="0" u="none" strike="noStrike" kern="1200" cap="none" spc="0" normalizeH="0" baseline="0" noProof="0" dirty="0">
                <a:ln>
                  <a:noFill/>
                </a:ln>
                <a:solidFill>
                  <a:prstClr val="black"/>
                </a:solidFill>
                <a:effectLst/>
                <a:uLnTx/>
                <a:uFillTx/>
                <a:latin typeface="Calibri" panose="020F0502020204030204"/>
                <a:ea typeface="+mn-ea"/>
                <a:cs typeface="+mn-cs"/>
              </a:rPr>
              <a:t> + E</a:t>
            </a:r>
            <a:r>
              <a:rPr kumimoji="0" lang="en-GB" b="0" i="0" u="none" strike="noStrike" kern="1200" cap="none" spc="0" normalizeH="0" baseline="-25000" noProof="0" dirty="0">
                <a:ln>
                  <a:noFill/>
                </a:ln>
                <a:solidFill>
                  <a:prstClr val="black"/>
                </a:solidFill>
                <a:effectLst/>
                <a:uLnTx/>
                <a:uFillTx/>
                <a:latin typeface="Calibri" panose="020F0502020204030204"/>
                <a:ea typeface="+mn-ea"/>
                <a:cs typeface="+mn-cs"/>
              </a:rPr>
              <a:t>G</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1" i="0" u="none" strike="noStrike" kern="1200" cap="none" spc="0" normalizeH="0" baseline="0" noProof="0" dirty="0">
                <a:ln>
                  <a:noFill/>
                </a:ln>
                <a:solidFill>
                  <a:prstClr val="black"/>
                </a:solidFill>
                <a:effectLst/>
                <a:uLnTx/>
                <a:uFillTx/>
                <a:latin typeface="Calibri" panose="020F0502020204030204"/>
                <a:ea typeface="+mn-ea"/>
                <a:cs typeface="+mn-cs"/>
              </a:rPr>
              <a:t>Embodied GHG of product:		</a:t>
            </a:r>
            <a:r>
              <a:rPr kumimoji="0" lang="en-GB" b="0" i="0" u="none" strike="noStrike" kern="1200" cap="none" spc="0" normalizeH="0" baseline="0" noProof="0" dirty="0" err="1">
                <a:ln>
                  <a:noFill/>
                </a:ln>
                <a:solidFill>
                  <a:prstClr val="black"/>
                </a:solidFill>
                <a:effectLst/>
                <a:uLnTx/>
                <a:uFillTx/>
                <a:latin typeface="Calibri" panose="020F0502020204030204"/>
                <a:ea typeface="+mn-ea"/>
                <a:cs typeface="+mn-cs"/>
              </a:rPr>
              <a:t>GHG</a:t>
            </a:r>
            <a:r>
              <a:rPr kumimoji="0" lang="en-GB" b="0" i="0" u="none" strike="noStrike" kern="1200" cap="none" spc="0" normalizeH="0" baseline="-25000" noProof="0" dirty="0" err="1">
                <a:ln>
                  <a:noFill/>
                </a:ln>
                <a:solidFill>
                  <a:prstClr val="black"/>
                </a:solidFill>
                <a:effectLst/>
                <a:uLnTx/>
                <a:uFillTx/>
                <a:latin typeface="Calibri" panose="020F0502020204030204"/>
                <a:ea typeface="+mn-ea"/>
                <a:cs typeface="+mn-cs"/>
              </a:rPr>
              <a:t>eb</a:t>
            </a:r>
            <a:r>
              <a:rPr kumimoji="0" lang="en-GB" b="0" i="0" u="none" strike="noStrike" kern="1200" cap="none" spc="0" normalizeH="0" baseline="0" noProof="0" dirty="0">
                <a:ln>
                  <a:noFill/>
                </a:ln>
                <a:solidFill>
                  <a:prstClr val="black"/>
                </a:solidFill>
                <a:effectLst/>
                <a:uLnTx/>
                <a:uFillTx/>
                <a:latin typeface="Calibri" panose="020F0502020204030204"/>
                <a:ea typeface="+mn-ea"/>
                <a:cs typeface="+mn-cs"/>
              </a:rPr>
              <a:t>    :=  system-wide GHG emissions from production</a:t>
            </a:r>
            <a:r>
              <a:rPr kumimoji="0" lang="en-GB" b="0" i="0" u="none" strike="noStrike" kern="1200" cap="none" spc="0" normalizeH="0" noProof="0" dirty="0">
                <a:ln>
                  <a:noFill/>
                </a:ln>
                <a:solidFill>
                  <a:prstClr val="black"/>
                </a:solidFill>
                <a:effectLst/>
                <a:uLnTx/>
                <a:uFillTx/>
                <a:latin typeface="Calibri" panose="020F0502020204030204"/>
                <a:ea typeface="+mn-ea"/>
                <a:cs typeface="+mn-cs"/>
              </a:rPr>
              <a:t> phase (not shown above)</a:t>
            </a:r>
            <a:endParaRPr kumimoji="0" lang="en-GB" b="0" i="0" u="none" strike="noStrike" kern="1200" cap="none" spc="0" normalizeH="0" baseline="-2500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7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lvl="0">
              <a:defRPr/>
            </a:pPr>
            <a:r>
              <a:rPr lang="en-GB" b="1" dirty="0">
                <a:solidFill>
                  <a:prstClr val="black"/>
                </a:solidFill>
              </a:rPr>
              <a:t>Embodied </a:t>
            </a:r>
            <a:r>
              <a:rPr lang="en-GB" b="1" dirty="0" err="1">
                <a:solidFill>
                  <a:prstClr val="black"/>
                </a:solidFill>
              </a:rPr>
              <a:t>xyz</a:t>
            </a:r>
            <a:r>
              <a:rPr lang="en-GB" b="1" dirty="0">
                <a:solidFill>
                  <a:prstClr val="black"/>
                </a:solidFill>
              </a:rPr>
              <a:t> of service</a:t>
            </a:r>
            <a:r>
              <a:rPr lang="en-GB" b="1" noProof="0" dirty="0">
                <a:solidFill>
                  <a:prstClr val="black"/>
                </a:solidFill>
                <a:latin typeface="Calibri" panose="020F0502020204030204"/>
              </a:rPr>
              <a:t>: 		</a:t>
            </a:r>
            <a:r>
              <a:rPr lang="en-GB" noProof="0" dirty="0">
                <a:solidFill>
                  <a:prstClr val="black"/>
                </a:solidFill>
                <a:latin typeface="Calibri" panose="020F0502020204030204"/>
              </a:rPr>
              <a:t>The above plus flows from the use and end-of-life (</a:t>
            </a:r>
            <a:r>
              <a:rPr lang="en-GB" noProof="0" dirty="0" err="1">
                <a:solidFill>
                  <a:prstClr val="black"/>
                </a:solidFill>
                <a:latin typeface="Calibri" panose="020F0502020204030204"/>
              </a:rPr>
              <a:t>EoL</a:t>
            </a:r>
            <a:r>
              <a:rPr lang="en-GB" noProof="0" dirty="0">
                <a:solidFill>
                  <a:prstClr val="black"/>
                </a:solidFill>
                <a:latin typeface="Calibri" panose="020F0502020204030204"/>
              </a:rPr>
              <a:t>) phases. For example:</a:t>
            </a:r>
            <a:endParaRPr kumimoji="0" lang="en-GB" b="1" i="0" u="none" strike="noStrike" kern="1200" cap="none" spc="0" normalizeH="0" baseline="0" noProof="0" dirty="0">
              <a:ln>
                <a:noFill/>
              </a:ln>
              <a:solidFill>
                <a:prstClr val="black"/>
              </a:solidFill>
              <a:effectLst/>
              <a:uLnTx/>
              <a:uFillTx/>
              <a:latin typeface="Calibri" panose="020F0502020204030204"/>
              <a:ea typeface="+mn-ea"/>
              <a:cs typeface="+mn-cs"/>
            </a:endParaRPr>
          </a:p>
          <a:p>
            <a:r>
              <a:rPr lang="en-GB" b="1" dirty="0">
                <a:solidFill>
                  <a:prstClr val="black"/>
                </a:solidFill>
              </a:rPr>
              <a:t>Embodied energy of driving:</a:t>
            </a:r>
            <a:r>
              <a:rPr lang="en-GB" dirty="0">
                <a:solidFill>
                  <a:prstClr val="black"/>
                </a:solidFill>
              </a:rPr>
              <a:t> 		</a:t>
            </a:r>
            <a:r>
              <a:rPr lang="en-GB" dirty="0" err="1">
                <a:solidFill>
                  <a:prstClr val="black"/>
                </a:solidFill>
              </a:rPr>
              <a:t>E</a:t>
            </a:r>
            <a:r>
              <a:rPr lang="en-GB" baseline="-25000" dirty="0" err="1">
                <a:solidFill>
                  <a:prstClr val="black"/>
                </a:solidFill>
              </a:rPr>
              <a:t>Lifecycle</a:t>
            </a:r>
            <a:r>
              <a:rPr lang="en-GB" dirty="0">
                <a:solidFill>
                  <a:prstClr val="black"/>
                </a:solidFill>
              </a:rPr>
              <a:t>  :=  system-wide input of energy  = E</a:t>
            </a:r>
            <a:r>
              <a:rPr lang="en-GB" baseline="-25000" dirty="0">
                <a:solidFill>
                  <a:prstClr val="black"/>
                </a:solidFill>
              </a:rPr>
              <a:t>S</a:t>
            </a:r>
            <a:r>
              <a:rPr lang="en-GB" dirty="0">
                <a:solidFill>
                  <a:prstClr val="black"/>
                </a:solidFill>
              </a:rPr>
              <a:t> + </a:t>
            </a:r>
            <a:r>
              <a:rPr lang="en-GB" dirty="0" err="1">
                <a:solidFill>
                  <a:prstClr val="black"/>
                </a:solidFill>
              </a:rPr>
              <a:t>E</a:t>
            </a:r>
            <a:r>
              <a:rPr lang="en-GB" baseline="-25000" dirty="0" err="1">
                <a:solidFill>
                  <a:prstClr val="black"/>
                </a:solidFill>
              </a:rPr>
              <a:t>St</a:t>
            </a:r>
            <a:r>
              <a:rPr lang="en-GB" dirty="0">
                <a:solidFill>
                  <a:prstClr val="black"/>
                </a:solidFill>
              </a:rPr>
              <a:t> + </a:t>
            </a:r>
            <a:r>
              <a:rPr lang="en-GB" dirty="0" err="1">
                <a:solidFill>
                  <a:prstClr val="black"/>
                </a:solidFill>
              </a:rPr>
              <a:t>E</a:t>
            </a:r>
            <a:r>
              <a:rPr lang="en-GB" baseline="-25000" dirty="0" err="1">
                <a:solidFill>
                  <a:prstClr val="black"/>
                </a:solidFill>
              </a:rPr>
              <a:t>Ma</a:t>
            </a:r>
            <a:r>
              <a:rPr lang="en-GB" dirty="0">
                <a:solidFill>
                  <a:prstClr val="black"/>
                </a:solidFill>
              </a:rPr>
              <a:t> + </a:t>
            </a:r>
            <a:r>
              <a:rPr lang="en-GB" dirty="0" err="1">
                <a:solidFill>
                  <a:prstClr val="black"/>
                </a:solidFill>
              </a:rPr>
              <a:t>E</a:t>
            </a:r>
            <a:r>
              <a:rPr lang="en-GB" baseline="-25000" dirty="0" err="1">
                <a:solidFill>
                  <a:prstClr val="black"/>
                </a:solidFill>
              </a:rPr>
              <a:t>Al</a:t>
            </a:r>
            <a:r>
              <a:rPr lang="en-GB" dirty="0">
                <a:solidFill>
                  <a:prstClr val="black"/>
                </a:solidFill>
              </a:rPr>
              <a:t> + E</a:t>
            </a:r>
            <a:r>
              <a:rPr lang="en-GB" baseline="-25000" dirty="0">
                <a:solidFill>
                  <a:prstClr val="black"/>
                </a:solidFill>
              </a:rPr>
              <a:t>G </a:t>
            </a:r>
            <a:r>
              <a:rPr lang="en-GB" dirty="0">
                <a:solidFill>
                  <a:prstClr val="black"/>
                </a:solidFill>
              </a:rPr>
              <a:t>+ E</a:t>
            </a:r>
            <a:r>
              <a:rPr lang="en-GB" baseline="-25000" dirty="0">
                <a:solidFill>
                  <a:prstClr val="black"/>
                </a:solidFill>
              </a:rPr>
              <a:t>6 </a:t>
            </a:r>
            <a:r>
              <a:rPr lang="en-GB" dirty="0">
                <a:solidFill>
                  <a:prstClr val="black"/>
                </a:solidFill>
              </a:rPr>
              <a:t>+ E</a:t>
            </a:r>
            <a:r>
              <a:rPr lang="en-GB" baseline="-25000" dirty="0">
                <a:solidFill>
                  <a:prstClr val="black"/>
                </a:solidFill>
              </a:rPr>
              <a:t>7</a:t>
            </a:r>
          </a:p>
          <a:p>
            <a:endParaRPr lang="en-GB" baseline="-25000" dirty="0">
              <a:solidFill>
                <a:prstClr val="black"/>
              </a:solidFill>
            </a:endParaRPr>
          </a:p>
          <a:p>
            <a:r>
              <a:rPr lang="en-GB" b="1" dirty="0">
                <a:solidFill>
                  <a:prstClr val="black"/>
                </a:solidFill>
              </a:rPr>
              <a:t>Works for all quantities that cross the system boundary (no double-counting in that case) and for final energy </a:t>
            </a:r>
          </a:p>
          <a:p>
            <a:r>
              <a:rPr lang="en-GB" b="1" dirty="0">
                <a:solidFill>
                  <a:prstClr val="black"/>
                </a:solidFill>
              </a:rPr>
              <a:t>consumed in the different process steps.</a:t>
            </a:r>
            <a:endParaRPr lang="en-GB" baseline="-25000" dirty="0">
              <a:solidFill>
                <a:prstClr val="black"/>
              </a:solidFill>
            </a:endParaRPr>
          </a:p>
        </p:txBody>
      </p:sp>
      <p:sp>
        <p:nvSpPr>
          <p:cNvPr id="3" name="Rechteck 2">
            <a:extLst>
              <a:ext uri="{FF2B5EF4-FFF2-40B4-BE49-F238E27FC236}">
                <a16:creationId xmlns:a16="http://schemas.microsoft.com/office/drawing/2014/main" id="{B72AA145-6583-4A4B-8146-146C4BCD9467}"/>
              </a:ext>
            </a:extLst>
          </p:cNvPr>
          <p:cNvSpPr/>
          <p:nvPr/>
        </p:nvSpPr>
        <p:spPr>
          <a:xfrm>
            <a:off x="8673493" y="1998127"/>
            <a:ext cx="1666186" cy="1178621"/>
          </a:xfrm>
          <a:prstGeom prst="rect">
            <a:avLst/>
          </a:prstGeom>
          <a:noFill/>
          <a:ln w="38100">
            <a:solidFill>
              <a:srgbClr val="0070C0"/>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cxnSp>
        <p:nvCxnSpPr>
          <p:cNvPr id="13" name="Gerader Verbinder 12">
            <a:extLst>
              <a:ext uri="{FF2B5EF4-FFF2-40B4-BE49-F238E27FC236}">
                <a16:creationId xmlns:a16="http://schemas.microsoft.com/office/drawing/2014/main" id="{8AEFAB20-C364-40FB-A101-9D3BBEAED72D}"/>
              </a:ext>
            </a:extLst>
          </p:cNvPr>
          <p:cNvCxnSpPr/>
          <p:nvPr/>
        </p:nvCxnSpPr>
        <p:spPr>
          <a:xfrm flipH="1" flipV="1">
            <a:off x="8673493" y="892266"/>
            <a:ext cx="241907" cy="1105861"/>
          </a:xfrm>
          <a:prstGeom prst="line">
            <a:avLst/>
          </a:prstGeom>
          <a:ln w="28575">
            <a:solidFill>
              <a:srgbClr val="0070C0"/>
            </a:solidFill>
            <a:prstDash val="dash"/>
          </a:ln>
        </p:spPr>
        <p:style>
          <a:lnRef idx="1">
            <a:schemeClr val="accent1"/>
          </a:lnRef>
          <a:fillRef idx="0">
            <a:schemeClr val="accent1"/>
          </a:fillRef>
          <a:effectRef idx="0">
            <a:schemeClr val="accent1"/>
          </a:effectRef>
          <a:fontRef idx="minor">
            <a:schemeClr val="tx1"/>
          </a:fontRef>
        </p:style>
      </p:cxnSp>
      <p:sp>
        <p:nvSpPr>
          <p:cNvPr id="40" name="Textfeld 39">
            <a:extLst>
              <a:ext uri="{FF2B5EF4-FFF2-40B4-BE49-F238E27FC236}">
                <a16:creationId xmlns:a16="http://schemas.microsoft.com/office/drawing/2014/main" id="{9A1099E7-6CA1-45EA-8FBA-2FD0FEB7A4AB}"/>
              </a:ext>
            </a:extLst>
          </p:cNvPr>
          <p:cNvSpPr txBox="1"/>
          <p:nvPr/>
        </p:nvSpPr>
        <p:spPr>
          <a:xfrm>
            <a:off x="7435311" y="600708"/>
            <a:ext cx="2658677" cy="369332"/>
          </a:xfrm>
          <a:prstGeom prst="rect">
            <a:avLst/>
          </a:prstGeom>
          <a:noFill/>
        </p:spPr>
        <p:txBody>
          <a:bodyPr wrap="none" rtlCol="0">
            <a:spAutoFit/>
          </a:bodyPr>
          <a:lstStyle/>
          <a:p>
            <a:r>
              <a:rPr lang="de-DE" b="1" dirty="0" err="1">
                <a:solidFill>
                  <a:srgbClr val="0070C0"/>
                </a:solidFill>
              </a:rPr>
              <a:t>Scope</a:t>
            </a:r>
            <a:r>
              <a:rPr lang="de-DE" b="1" dirty="0">
                <a:solidFill>
                  <a:srgbClr val="0070C0"/>
                </a:solidFill>
              </a:rPr>
              <a:t> 1 (</a:t>
            </a:r>
            <a:r>
              <a:rPr lang="de-DE" b="1" dirty="0" err="1">
                <a:solidFill>
                  <a:srgbClr val="0070C0"/>
                </a:solidFill>
              </a:rPr>
              <a:t>direct</a:t>
            </a:r>
            <a:r>
              <a:rPr lang="de-DE" b="1" dirty="0">
                <a:solidFill>
                  <a:srgbClr val="0070C0"/>
                </a:solidFill>
              </a:rPr>
              <a:t> </a:t>
            </a:r>
            <a:r>
              <a:rPr lang="de-DE" b="1" dirty="0" err="1">
                <a:solidFill>
                  <a:srgbClr val="0070C0"/>
                </a:solidFill>
              </a:rPr>
              <a:t>indicators</a:t>
            </a:r>
            <a:r>
              <a:rPr lang="de-DE" b="1" dirty="0">
                <a:solidFill>
                  <a:srgbClr val="0070C0"/>
                </a:solidFill>
              </a:rPr>
              <a:t>)</a:t>
            </a:r>
          </a:p>
        </p:txBody>
      </p:sp>
    </p:spTree>
    <p:extLst>
      <p:ext uri="{BB962C8B-B14F-4D97-AF65-F5344CB8AC3E}">
        <p14:creationId xmlns:p14="http://schemas.microsoft.com/office/powerpoint/2010/main" val="339616923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4"/>
          <p:cNvSpPr txBox="1">
            <a:spLocks noChangeArrowheads="1"/>
          </p:cNvSpPr>
          <p:nvPr/>
        </p:nvSpPr>
        <p:spPr bwMode="auto">
          <a:xfrm>
            <a:off x="422684" y="68241"/>
            <a:ext cx="11811000" cy="584775"/>
          </a:xfrm>
          <a:prstGeom prst="rect">
            <a:avLst/>
          </a:prstGeom>
          <a:noFill/>
          <a:ln>
            <a:noFill/>
          </a:ln>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nb-NO" altLang="nb-NO" sz="32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System boundaries, scopes, &amp; indicators for services...</a:t>
            </a:r>
          </a:p>
        </p:txBody>
      </p:sp>
      <p:sp>
        <p:nvSpPr>
          <p:cNvPr id="5" name="Foliennummernplatzhalt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BBED5BB-D716-45F9-9F4F-70DFD74EEF08}" type="slidenum">
              <a:rPr kumimoji="0" lang="de-D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de-D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11" name="TextBox 4">
            <a:extLst>
              <a:ext uri="{FF2B5EF4-FFF2-40B4-BE49-F238E27FC236}">
                <a16:creationId xmlns:a16="http://schemas.microsoft.com/office/drawing/2014/main" id="{878EC587-77F3-416A-830B-F8BEF9ACBDD6}"/>
              </a:ext>
            </a:extLst>
          </p:cNvPr>
          <p:cNvSpPr txBox="1">
            <a:spLocks noChangeArrowheads="1"/>
          </p:cNvSpPr>
          <p:nvPr/>
        </p:nvSpPr>
        <p:spPr bwMode="auto">
          <a:xfrm>
            <a:off x="640498" y="6136700"/>
            <a:ext cx="10911004" cy="584775"/>
          </a:xfrm>
          <a:prstGeom prst="rect">
            <a:avLst/>
          </a:prstGeom>
          <a:noFill/>
          <a:ln>
            <a:noFill/>
          </a:ln>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nb-NO" altLang="nb-NO" sz="32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...must be used consistently!</a:t>
            </a:r>
          </a:p>
        </p:txBody>
      </p:sp>
      <p:sp>
        <p:nvSpPr>
          <p:cNvPr id="10" name="Rechteck 9">
            <a:extLst>
              <a:ext uri="{FF2B5EF4-FFF2-40B4-BE49-F238E27FC236}">
                <a16:creationId xmlns:a16="http://schemas.microsoft.com/office/drawing/2014/main" id="{02AAB116-8C14-41DD-A969-68DA20380FDA}"/>
              </a:ext>
            </a:extLst>
          </p:cNvPr>
          <p:cNvSpPr/>
          <p:nvPr/>
        </p:nvSpPr>
        <p:spPr>
          <a:xfrm>
            <a:off x="2145576" y="2385180"/>
            <a:ext cx="1396181" cy="7767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000" b="1" dirty="0">
                <a:solidFill>
                  <a:prstClr val="white"/>
                </a:solidFill>
                <a:latin typeface="Calibri" panose="020F0502020204030204"/>
              </a:rPr>
              <a:t>Use phase</a:t>
            </a:r>
            <a:endParaRPr kumimoji="0" lang="de-DE" sz="20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cxnSp>
        <p:nvCxnSpPr>
          <p:cNvPr id="12" name="Gerade Verbindung mit Pfeil 11">
            <a:extLst>
              <a:ext uri="{FF2B5EF4-FFF2-40B4-BE49-F238E27FC236}">
                <a16:creationId xmlns:a16="http://schemas.microsoft.com/office/drawing/2014/main" id="{EBBDCDE1-3946-48AF-B192-BA81ABA74CE8}"/>
              </a:ext>
            </a:extLst>
          </p:cNvPr>
          <p:cNvCxnSpPr>
            <a:cxnSpLocks/>
          </p:cNvCxnSpPr>
          <p:nvPr/>
        </p:nvCxnSpPr>
        <p:spPr>
          <a:xfrm flipV="1">
            <a:off x="2843666" y="1950396"/>
            <a:ext cx="0" cy="56845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5" name="Gerade Verbindung mit Pfeil 14">
            <a:extLst>
              <a:ext uri="{FF2B5EF4-FFF2-40B4-BE49-F238E27FC236}">
                <a16:creationId xmlns:a16="http://schemas.microsoft.com/office/drawing/2014/main" id="{5D2CC53A-41ED-4410-9EB6-03FEAA730BC4}"/>
              </a:ext>
            </a:extLst>
          </p:cNvPr>
          <p:cNvCxnSpPr>
            <a:cxnSpLocks/>
          </p:cNvCxnSpPr>
          <p:nvPr/>
        </p:nvCxnSpPr>
        <p:spPr>
          <a:xfrm flipH="1">
            <a:off x="1720730" y="2779884"/>
            <a:ext cx="424846"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7" name="Rechteck 16">
            <a:extLst>
              <a:ext uri="{FF2B5EF4-FFF2-40B4-BE49-F238E27FC236}">
                <a16:creationId xmlns:a16="http://schemas.microsoft.com/office/drawing/2014/main" id="{5F169A21-CC57-490C-913C-FEB509A536F6}"/>
              </a:ext>
            </a:extLst>
          </p:cNvPr>
          <p:cNvSpPr/>
          <p:nvPr/>
        </p:nvSpPr>
        <p:spPr>
          <a:xfrm>
            <a:off x="2037415" y="2169330"/>
            <a:ext cx="1666186" cy="1178621"/>
          </a:xfrm>
          <a:prstGeom prst="rect">
            <a:avLst/>
          </a:prstGeom>
          <a:noFill/>
          <a:ln w="38100">
            <a:solidFill>
              <a:srgbClr val="0070C0"/>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9" name="Textfeld 18">
            <a:extLst>
              <a:ext uri="{FF2B5EF4-FFF2-40B4-BE49-F238E27FC236}">
                <a16:creationId xmlns:a16="http://schemas.microsoft.com/office/drawing/2014/main" id="{3495264B-1D8C-4644-970C-6D1EADF28F41}"/>
              </a:ext>
            </a:extLst>
          </p:cNvPr>
          <p:cNvSpPr txBox="1"/>
          <p:nvPr/>
        </p:nvSpPr>
        <p:spPr>
          <a:xfrm>
            <a:off x="5015351" y="2409068"/>
            <a:ext cx="2161297" cy="83099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black"/>
                </a:solidFill>
                <a:effectLst/>
                <a:uLnTx/>
                <a:uFillTx/>
                <a:latin typeface="Calibri" panose="020F0502020204030204"/>
                <a:ea typeface="+mn-ea"/>
                <a:cs typeface="+mn-cs"/>
              </a:rPr>
              <a:t>scope 1 impact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black"/>
                </a:solidFill>
                <a:effectLst/>
                <a:uLnTx/>
                <a:uFillTx/>
                <a:latin typeface="Calibri" panose="020F0502020204030204"/>
                <a:ea typeface="+mn-ea"/>
                <a:cs typeface="+mn-cs"/>
              </a:rPr>
              <a:t>of the service</a:t>
            </a:r>
            <a:endParaRPr kumimoji="0" lang="de-DE" sz="24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0" name="Textfeld 19">
            <a:extLst>
              <a:ext uri="{FF2B5EF4-FFF2-40B4-BE49-F238E27FC236}">
                <a16:creationId xmlns:a16="http://schemas.microsoft.com/office/drawing/2014/main" id="{4F346289-2CDE-46C0-8C35-B2CCFD1BD123}"/>
              </a:ext>
            </a:extLst>
          </p:cNvPr>
          <p:cNvSpPr txBox="1"/>
          <p:nvPr/>
        </p:nvSpPr>
        <p:spPr>
          <a:xfrm>
            <a:off x="859212" y="2573974"/>
            <a:ext cx="935256"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1" i="1" u="none" strike="noStrike" kern="1200" cap="none" spc="0" normalizeH="0" baseline="0" noProof="0" dirty="0">
                <a:ln>
                  <a:noFill/>
                </a:ln>
                <a:solidFill>
                  <a:srgbClr val="0070C0"/>
                </a:solidFill>
                <a:effectLst/>
                <a:uLnTx/>
                <a:uFillTx/>
                <a:latin typeface="Calibri" panose="020F0502020204030204"/>
                <a:ea typeface="+mn-ea"/>
                <a:cs typeface="+mn-cs"/>
              </a:rPr>
              <a:t>Service</a:t>
            </a:r>
            <a:endParaRPr kumimoji="0" lang="de-DE" sz="2000" b="1" i="1" u="none" strike="noStrike" kern="1200" cap="none" spc="0" normalizeH="0" baseline="0" noProof="0" dirty="0">
              <a:ln>
                <a:noFill/>
              </a:ln>
              <a:solidFill>
                <a:srgbClr val="0070C0"/>
              </a:solidFill>
              <a:effectLst/>
              <a:uLnTx/>
              <a:uFillTx/>
              <a:latin typeface="Calibri" panose="020F0502020204030204"/>
              <a:ea typeface="+mn-ea"/>
              <a:cs typeface="+mn-cs"/>
            </a:endParaRPr>
          </a:p>
        </p:txBody>
      </p:sp>
      <p:cxnSp>
        <p:nvCxnSpPr>
          <p:cNvPr id="21" name="Gerade Verbindung mit Pfeil 20">
            <a:extLst>
              <a:ext uri="{FF2B5EF4-FFF2-40B4-BE49-F238E27FC236}">
                <a16:creationId xmlns:a16="http://schemas.microsoft.com/office/drawing/2014/main" id="{74D7D279-F32C-47DF-951F-204BCA99ECA9}"/>
              </a:ext>
            </a:extLst>
          </p:cNvPr>
          <p:cNvCxnSpPr>
            <a:cxnSpLocks/>
          </p:cNvCxnSpPr>
          <p:nvPr/>
        </p:nvCxnSpPr>
        <p:spPr>
          <a:xfrm>
            <a:off x="3541757" y="2810364"/>
            <a:ext cx="475587"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2" name="Textfeld 21">
            <a:extLst>
              <a:ext uri="{FF2B5EF4-FFF2-40B4-BE49-F238E27FC236}">
                <a16:creationId xmlns:a16="http://schemas.microsoft.com/office/drawing/2014/main" id="{5A12AD9C-71EA-4543-A97C-B7872239B5F1}"/>
              </a:ext>
            </a:extLst>
          </p:cNvPr>
          <p:cNvSpPr txBox="1"/>
          <p:nvPr/>
        </p:nvSpPr>
        <p:spPr>
          <a:xfrm>
            <a:off x="4017493" y="2608092"/>
            <a:ext cx="920445"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1" i="1" u="none" strike="noStrike" kern="1200" cap="none" spc="0" normalizeH="0" baseline="0" noProof="0" dirty="0">
                <a:ln>
                  <a:noFill/>
                </a:ln>
                <a:solidFill>
                  <a:prstClr val="black"/>
                </a:solidFill>
                <a:effectLst/>
                <a:uLnTx/>
                <a:uFillTx/>
                <a:latin typeface="Calibri" panose="020F0502020204030204"/>
                <a:ea typeface="+mn-ea"/>
                <a:cs typeface="+mn-cs"/>
              </a:rPr>
              <a:t>GHG, …</a:t>
            </a:r>
            <a:endParaRPr kumimoji="0" lang="de-DE" b="1" i="1"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3" name="Rechteck 22">
            <a:extLst>
              <a:ext uri="{FF2B5EF4-FFF2-40B4-BE49-F238E27FC236}">
                <a16:creationId xmlns:a16="http://schemas.microsoft.com/office/drawing/2014/main" id="{A26097F0-9A21-4C59-8138-ABB0C9F78F46}"/>
              </a:ext>
            </a:extLst>
          </p:cNvPr>
          <p:cNvSpPr/>
          <p:nvPr/>
        </p:nvSpPr>
        <p:spPr>
          <a:xfrm>
            <a:off x="2145576" y="1146524"/>
            <a:ext cx="1396181" cy="7767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000" b="1" dirty="0">
                <a:solidFill>
                  <a:prstClr val="white"/>
                </a:solidFill>
                <a:latin typeface="Calibri" panose="020F0502020204030204"/>
              </a:rPr>
              <a:t>End-of-life, waste mgt.</a:t>
            </a:r>
            <a:endParaRPr kumimoji="0" lang="de-DE" sz="20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4" name="Rechteck 23">
            <a:extLst>
              <a:ext uri="{FF2B5EF4-FFF2-40B4-BE49-F238E27FC236}">
                <a16:creationId xmlns:a16="http://schemas.microsoft.com/office/drawing/2014/main" id="{5E69A9FC-793C-4654-8A99-2B8DDF833448}"/>
              </a:ext>
            </a:extLst>
          </p:cNvPr>
          <p:cNvSpPr/>
          <p:nvPr/>
        </p:nvSpPr>
        <p:spPr>
          <a:xfrm>
            <a:off x="2037415" y="930674"/>
            <a:ext cx="1666186" cy="1178621"/>
          </a:xfrm>
          <a:prstGeom prst="rect">
            <a:avLst/>
          </a:prstGeom>
          <a:noFill/>
          <a:ln w="38100">
            <a:solidFill>
              <a:srgbClr val="0070C0"/>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25" name="Textfeld 24">
            <a:extLst>
              <a:ext uri="{FF2B5EF4-FFF2-40B4-BE49-F238E27FC236}">
                <a16:creationId xmlns:a16="http://schemas.microsoft.com/office/drawing/2014/main" id="{2FCFEEA0-58CD-426F-B30B-788901977377}"/>
              </a:ext>
            </a:extLst>
          </p:cNvPr>
          <p:cNvSpPr txBox="1"/>
          <p:nvPr/>
        </p:nvSpPr>
        <p:spPr>
          <a:xfrm>
            <a:off x="5015352" y="1119399"/>
            <a:ext cx="2161297" cy="83099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black"/>
                </a:solidFill>
                <a:effectLst/>
                <a:uLnTx/>
                <a:uFillTx/>
                <a:latin typeface="Calibri" panose="020F0502020204030204"/>
                <a:ea typeface="+mn-ea"/>
                <a:cs typeface="+mn-cs"/>
              </a:rPr>
              <a:t>scope 3 impact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black"/>
                </a:solidFill>
                <a:effectLst/>
                <a:uLnTx/>
                <a:uFillTx/>
                <a:latin typeface="Calibri" panose="020F0502020204030204"/>
                <a:ea typeface="+mn-ea"/>
                <a:cs typeface="+mn-cs"/>
              </a:rPr>
              <a:t>of the service</a:t>
            </a:r>
            <a:endParaRPr kumimoji="0" lang="de-DE" sz="24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26" name="Gerade Verbindung mit Pfeil 25">
            <a:extLst>
              <a:ext uri="{FF2B5EF4-FFF2-40B4-BE49-F238E27FC236}">
                <a16:creationId xmlns:a16="http://schemas.microsoft.com/office/drawing/2014/main" id="{54321AA5-E544-49B3-8FED-452761AD865D}"/>
              </a:ext>
            </a:extLst>
          </p:cNvPr>
          <p:cNvCxnSpPr>
            <a:cxnSpLocks/>
          </p:cNvCxnSpPr>
          <p:nvPr/>
        </p:nvCxnSpPr>
        <p:spPr>
          <a:xfrm>
            <a:off x="3541757" y="1392958"/>
            <a:ext cx="475587"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7" name="Textfeld 26">
            <a:extLst>
              <a:ext uri="{FF2B5EF4-FFF2-40B4-BE49-F238E27FC236}">
                <a16:creationId xmlns:a16="http://schemas.microsoft.com/office/drawing/2014/main" id="{80D3AC7A-5545-4F34-A3CF-C0247CE45A1A}"/>
              </a:ext>
            </a:extLst>
          </p:cNvPr>
          <p:cNvSpPr txBox="1"/>
          <p:nvPr/>
        </p:nvSpPr>
        <p:spPr>
          <a:xfrm>
            <a:off x="4017493" y="1190686"/>
            <a:ext cx="920445"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1" i="1" u="none" strike="noStrike" kern="1200" cap="none" spc="0" normalizeH="0" baseline="0" noProof="0" dirty="0">
                <a:ln>
                  <a:noFill/>
                </a:ln>
                <a:solidFill>
                  <a:prstClr val="black"/>
                </a:solidFill>
                <a:effectLst/>
                <a:uLnTx/>
                <a:uFillTx/>
                <a:latin typeface="Calibri" panose="020F0502020204030204"/>
                <a:ea typeface="+mn-ea"/>
                <a:cs typeface="+mn-cs"/>
              </a:rPr>
              <a:t>GHG, …</a:t>
            </a:r>
            <a:endParaRPr kumimoji="0" lang="de-DE" b="1" i="1"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8" name="Rechteck 27">
            <a:extLst>
              <a:ext uri="{FF2B5EF4-FFF2-40B4-BE49-F238E27FC236}">
                <a16:creationId xmlns:a16="http://schemas.microsoft.com/office/drawing/2014/main" id="{FE386FF6-3643-41DA-9CC9-ECFF2A53C9D8}"/>
              </a:ext>
            </a:extLst>
          </p:cNvPr>
          <p:cNvSpPr/>
          <p:nvPr/>
        </p:nvSpPr>
        <p:spPr>
          <a:xfrm>
            <a:off x="1125865" y="3623836"/>
            <a:ext cx="1396181" cy="7767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000" b="1" dirty="0">
                <a:solidFill>
                  <a:prstClr val="white"/>
                </a:solidFill>
                <a:latin typeface="Calibri" panose="020F0502020204030204"/>
              </a:rPr>
              <a:t>Energy &amp; heat suppl.</a:t>
            </a:r>
            <a:endParaRPr kumimoji="0" lang="de-DE" sz="20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9" name="Rechteck 28">
            <a:extLst>
              <a:ext uri="{FF2B5EF4-FFF2-40B4-BE49-F238E27FC236}">
                <a16:creationId xmlns:a16="http://schemas.microsoft.com/office/drawing/2014/main" id="{EBE8C756-4A13-49C1-AD1C-6509013C2A16}"/>
              </a:ext>
            </a:extLst>
          </p:cNvPr>
          <p:cNvSpPr/>
          <p:nvPr/>
        </p:nvSpPr>
        <p:spPr>
          <a:xfrm>
            <a:off x="1017704" y="3407986"/>
            <a:ext cx="1666186" cy="1178621"/>
          </a:xfrm>
          <a:prstGeom prst="rect">
            <a:avLst/>
          </a:prstGeom>
          <a:noFill/>
          <a:ln w="38100">
            <a:solidFill>
              <a:srgbClr val="0070C0"/>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30" name="Textfeld 29">
            <a:extLst>
              <a:ext uri="{FF2B5EF4-FFF2-40B4-BE49-F238E27FC236}">
                <a16:creationId xmlns:a16="http://schemas.microsoft.com/office/drawing/2014/main" id="{095F7DCF-1F23-45CC-BA40-85DB913FCF92}"/>
              </a:ext>
            </a:extLst>
          </p:cNvPr>
          <p:cNvSpPr txBox="1"/>
          <p:nvPr/>
        </p:nvSpPr>
        <p:spPr>
          <a:xfrm>
            <a:off x="5015351" y="3624816"/>
            <a:ext cx="2161297" cy="83099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black"/>
                </a:solidFill>
                <a:effectLst/>
                <a:uLnTx/>
                <a:uFillTx/>
                <a:latin typeface="Calibri" panose="020F0502020204030204"/>
                <a:ea typeface="+mn-ea"/>
                <a:cs typeface="+mn-cs"/>
              </a:rPr>
              <a:t>scope 2 impact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black"/>
                </a:solidFill>
                <a:effectLst/>
                <a:uLnTx/>
                <a:uFillTx/>
                <a:latin typeface="Calibri" panose="020F0502020204030204"/>
                <a:ea typeface="+mn-ea"/>
                <a:cs typeface="+mn-cs"/>
              </a:rPr>
              <a:t>of the service</a:t>
            </a:r>
            <a:endParaRPr kumimoji="0" lang="de-DE" sz="24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31" name="Gerade Verbindung mit Pfeil 30">
            <a:extLst>
              <a:ext uri="{FF2B5EF4-FFF2-40B4-BE49-F238E27FC236}">
                <a16:creationId xmlns:a16="http://schemas.microsoft.com/office/drawing/2014/main" id="{77AB5592-61CC-43F3-B8CF-B22DA5C7DED4}"/>
              </a:ext>
            </a:extLst>
          </p:cNvPr>
          <p:cNvCxnSpPr>
            <a:cxnSpLocks/>
          </p:cNvCxnSpPr>
          <p:nvPr/>
        </p:nvCxnSpPr>
        <p:spPr>
          <a:xfrm>
            <a:off x="2378437" y="4057921"/>
            <a:ext cx="475587"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2" name="Textfeld 31">
            <a:extLst>
              <a:ext uri="{FF2B5EF4-FFF2-40B4-BE49-F238E27FC236}">
                <a16:creationId xmlns:a16="http://schemas.microsoft.com/office/drawing/2014/main" id="{B6A0BC18-C786-4F3D-BAE6-2CE2D3720670}"/>
              </a:ext>
            </a:extLst>
          </p:cNvPr>
          <p:cNvSpPr txBox="1"/>
          <p:nvPr/>
        </p:nvSpPr>
        <p:spPr>
          <a:xfrm>
            <a:off x="2854173" y="3855649"/>
            <a:ext cx="920445"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1" i="1" u="none" strike="noStrike" kern="1200" cap="none" spc="0" normalizeH="0" baseline="0" noProof="0" dirty="0">
                <a:ln>
                  <a:noFill/>
                </a:ln>
                <a:solidFill>
                  <a:prstClr val="black"/>
                </a:solidFill>
                <a:effectLst/>
                <a:uLnTx/>
                <a:uFillTx/>
                <a:latin typeface="Calibri" panose="020F0502020204030204"/>
                <a:ea typeface="+mn-ea"/>
                <a:cs typeface="+mn-cs"/>
              </a:rPr>
              <a:t>GHG, …</a:t>
            </a:r>
            <a:endParaRPr kumimoji="0" lang="de-DE" b="1" i="1"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35" name="Gerade Verbindung mit Pfeil 34">
            <a:extLst>
              <a:ext uri="{FF2B5EF4-FFF2-40B4-BE49-F238E27FC236}">
                <a16:creationId xmlns:a16="http://schemas.microsoft.com/office/drawing/2014/main" id="{48DF314F-DBD0-4831-AA80-99DD8551AE40}"/>
              </a:ext>
            </a:extLst>
          </p:cNvPr>
          <p:cNvCxnSpPr>
            <a:cxnSpLocks/>
          </p:cNvCxnSpPr>
          <p:nvPr/>
        </p:nvCxnSpPr>
        <p:spPr>
          <a:xfrm>
            <a:off x="650278" y="4015147"/>
            <a:ext cx="475587"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6" name="Textfeld 35">
            <a:extLst>
              <a:ext uri="{FF2B5EF4-FFF2-40B4-BE49-F238E27FC236}">
                <a16:creationId xmlns:a16="http://schemas.microsoft.com/office/drawing/2014/main" id="{549561BC-D5AD-44BB-9DA2-4B47D5B86C33}"/>
              </a:ext>
            </a:extLst>
          </p:cNvPr>
          <p:cNvSpPr txBox="1"/>
          <p:nvPr/>
        </p:nvSpPr>
        <p:spPr>
          <a:xfrm>
            <a:off x="413657" y="3674130"/>
            <a:ext cx="781945" cy="64633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i="1" dirty="0">
                <a:solidFill>
                  <a:prstClr val="black"/>
                </a:solidFill>
                <a:latin typeface="Calibri" panose="020F0502020204030204"/>
              </a:rPr>
              <a:t>Water</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1" i="1" dirty="0">
                <a:solidFill>
                  <a:prstClr val="black"/>
                </a:solidFill>
                <a:latin typeface="Calibri" panose="020F0502020204030204"/>
              </a:rPr>
              <a:t>PE</a:t>
            </a:r>
            <a:endParaRPr kumimoji="0" lang="de-DE" b="1" i="1"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37" name="Gerade Verbindung mit Pfeil 36">
            <a:extLst>
              <a:ext uri="{FF2B5EF4-FFF2-40B4-BE49-F238E27FC236}">
                <a16:creationId xmlns:a16="http://schemas.microsoft.com/office/drawing/2014/main" id="{F50ED37D-E742-4AA4-9B08-78AEBDD77B81}"/>
              </a:ext>
            </a:extLst>
          </p:cNvPr>
          <p:cNvCxnSpPr>
            <a:cxnSpLocks/>
          </p:cNvCxnSpPr>
          <p:nvPr/>
        </p:nvCxnSpPr>
        <p:spPr>
          <a:xfrm flipV="1">
            <a:off x="2378437" y="3145083"/>
            <a:ext cx="0" cy="56845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8" name="Gerade Verbindung mit Pfeil 37">
            <a:extLst>
              <a:ext uri="{FF2B5EF4-FFF2-40B4-BE49-F238E27FC236}">
                <a16:creationId xmlns:a16="http://schemas.microsoft.com/office/drawing/2014/main" id="{4835BE06-C3F5-4EFB-ABC4-0B4F33138A39}"/>
              </a:ext>
            </a:extLst>
          </p:cNvPr>
          <p:cNvCxnSpPr>
            <a:cxnSpLocks/>
          </p:cNvCxnSpPr>
          <p:nvPr/>
        </p:nvCxnSpPr>
        <p:spPr>
          <a:xfrm flipV="1">
            <a:off x="3163706" y="3159355"/>
            <a:ext cx="0" cy="179335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9" name="Rechteck 38">
            <a:extLst>
              <a:ext uri="{FF2B5EF4-FFF2-40B4-BE49-F238E27FC236}">
                <a16:creationId xmlns:a16="http://schemas.microsoft.com/office/drawing/2014/main" id="{F894694A-D86A-43E6-BB74-58A5A7D19D92}"/>
              </a:ext>
            </a:extLst>
          </p:cNvPr>
          <p:cNvSpPr/>
          <p:nvPr/>
        </p:nvSpPr>
        <p:spPr>
          <a:xfrm>
            <a:off x="2145576" y="4952705"/>
            <a:ext cx="1396181" cy="7767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000" b="1" dirty="0">
                <a:solidFill>
                  <a:prstClr val="white"/>
                </a:solidFill>
                <a:latin typeface="Calibri" panose="020F0502020204030204"/>
              </a:rPr>
              <a:t>Materials, upstream</a:t>
            </a:r>
            <a:endParaRPr kumimoji="0" lang="de-DE" sz="20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0" name="Rechteck 39">
            <a:extLst>
              <a:ext uri="{FF2B5EF4-FFF2-40B4-BE49-F238E27FC236}">
                <a16:creationId xmlns:a16="http://schemas.microsoft.com/office/drawing/2014/main" id="{6AF8DC29-C298-406F-9646-04BB65F2D621}"/>
              </a:ext>
            </a:extLst>
          </p:cNvPr>
          <p:cNvSpPr/>
          <p:nvPr/>
        </p:nvSpPr>
        <p:spPr>
          <a:xfrm>
            <a:off x="2037415" y="4736855"/>
            <a:ext cx="1666186" cy="1178621"/>
          </a:xfrm>
          <a:prstGeom prst="rect">
            <a:avLst/>
          </a:prstGeom>
          <a:noFill/>
          <a:ln w="38100">
            <a:solidFill>
              <a:srgbClr val="0070C0"/>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cxnSp>
        <p:nvCxnSpPr>
          <p:cNvPr id="41" name="Gerade Verbindung mit Pfeil 40">
            <a:extLst>
              <a:ext uri="{FF2B5EF4-FFF2-40B4-BE49-F238E27FC236}">
                <a16:creationId xmlns:a16="http://schemas.microsoft.com/office/drawing/2014/main" id="{174D96CB-5B9A-446F-A4EC-22EE87ABF353}"/>
              </a:ext>
            </a:extLst>
          </p:cNvPr>
          <p:cNvCxnSpPr>
            <a:cxnSpLocks/>
          </p:cNvCxnSpPr>
          <p:nvPr/>
        </p:nvCxnSpPr>
        <p:spPr>
          <a:xfrm>
            <a:off x="3456771" y="5482648"/>
            <a:ext cx="475587"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2" name="Textfeld 41">
            <a:extLst>
              <a:ext uri="{FF2B5EF4-FFF2-40B4-BE49-F238E27FC236}">
                <a16:creationId xmlns:a16="http://schemas.microsoft.com/office/drawing/2014/main" id="{A4F8AD81-7368-479B-935E-BAC3900D869B}"/>
              </a:ext>
            </a:extLst>
          </p:cNvPr>
          <p:cNvSpPr txBox="1"/>
          <p:nvPr/>
        </p:nvSpPr>
        <p:spPr>
          <a:xfrm>
            <a:off x="3932507" y="5280376"/>
            <a:ext cx="920445"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1" i="1" u="none" strike="noStrike" kern="1200" cap="none" spc="0" normalizeH="0" baseline="0" noProof="0" dirty="0">
                <a:ln>
                  <a:noFill/>
                </a:ln>
                <a:solidFill>
                  <a:prstClr val="black"/>
                </a:solidFill>
                <a:effectLst/>
                <a:uLnTx/>
                <a:uFillTx/>
                <a:latin typeface="Calibri" panose="020F0502020204030204"/>
                <a:ea typeface="+mn-ea"/>
                <a:cs typeface="+mn-cs"/>
              </a:rPr>
              <a:t>GHG, …</a:t>
            </a:r>
            <a:endParaRPr kumimoji="0" lang="de-DE" b="1" i="1"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43" name="Gerade Verbindung mit Pfeil 42">
            <a:extLst>
              <a:ext uri="{FF2B5EF4-FFF2-40B4-BE49-F238E27FC236}">
                <a16:creationId xmlns:a16="http://schemas.microsoft.com/office/drawing/2014/main" id="{16631286-E331-4F31-B29E-AC4BA7E8AF9A}"/>
              </a:ext>
            </a:extLst>
          </p:cNvPr>
          <p:cNvCxnSpPr>
            <a:cxnSpLocks/>
          </p:cNvCxnSpPr>
          <p:nvPr/>
        </p:nvCxnSpPr>
        <p:spPr>
          <a:xfrm>
            <a:off x="1669989" y="5344016"/>
            <a:ext cx="475587"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4" name="Textfeld 43">
            <a:extLst>
              <a:ext uri="{FF2B5EF4-FFF2-40B4-BE49-F238E27FC236}">
                <a16:creationId xmlns:a16="http://schemas.microsoft.com/office/drawing/2014/main" id="{B653C552-E24C-48C1-AEA8-E96561C9A5F2}"/>
              </a:ext>
            </a:extLst>
          </p:cNvPr>
          <p:cNvSpPr txBox="1"/>
          <p:nvPr/>
        </p:nvSpPr>
        <p:spPr>
          <a:xfrm>
            <a:off x="1433368" y="5002999"/>
            <a:ext cx="781945" cy="64633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i="1" dirty="0">
                <a:solidFill>
                  <a:prstClr val="black"/>
                </a:solidFill>
                <a:latin typeface="Calibri" panose="020F0502020204030204"/>
              </a:rPr>
              <a:t>Water</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1" i="1" dirty="0">
                <a:solidFill>
                  <a:prstClr val="black"/>
                </a:solidFill>
                <a:latin typeface="Calibri" panose="020F0502020204030204"/>
              </a:rPr>
              <a:t>PE</a:t>
            </a:r>
            <a:endParaRPr kumimoji="0" lang="de-DE" b="1" i="1"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5" name="Textfeld 44">
            <a:extLst>
              <a:ext uri="{FF2B5EF4-FFF2-40B4-BE49-F238E27FC236}">
                <a16:creationId xmlns:a16="http://schemas.microsoft.com/office/drawing/2014/main" id="{7949CF05-B1D9-4B7E-B9DD-32E3319341F0}"/>
              </a:ext>
            </a:extLst>
          </p:cNvPr>
          <p:cNvSpPr txBox="1"/>
          <p:nvPr/>
        </p:nvSpPr>
        <p:spPr>
          <a:xfrm>
            <a:off x="5015351" y="4953685"/>
            <a:ext cx="2161297" cy="83099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black"/>
                </a:solidFill>
                <a:effectLst/>
                <a:uLnTx/>
                <a:uFillTx/>
                <a:latin typeface="Calibri" panose="020F0502020204030204"/>
                <a:ea typeface="+mn-ea"/>
                <a:cs typeface="+mn-cs"/>
              </a:rPr>
              <a:t>scope 3 impact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black"/>
                </a:solidFill>
                <a:effectLst/>
                <a:uLnTx/>
                <a:uFillTx/>
                <a:latin typeface="Calibri" panose="020F0502020204030204"/>
                <a:ea typeface="+mn-ea"/>
                <a:cs typeface="+mn-cs"/>
              </a:rPr>
              <a:t>of the service</a:t>
            </a:r>
            <a:endParaRPr kumimoji="0" lang="de-DE" sz="24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46" name="Gerade Verbindung mit Pfeil 45">
            <a:extLst>
              <a:ext uri="{FF2B5EF4-FFF2-40B4-BE49-F238E27FC236}">
                <a16:creationId xmlns:a16="http://schemas.microsoft.com/office/drawing/2014/main" id="{E29EF478-D305-4060-B3D2-0A22FE07B8E5}"/>
              </a:ext>
            </a:extLst>
          </p:cNvPr>
          <p:cNvCxnSpPr>
            <a:cxnSpLocks/>
          </p:cNvCxnSpPr>
          <p:nvPr/>
        </p:nvCxnSpPr>
        <p:spPr>
          <a:xfrm flipV="1">
            <a:off x="2370872" y="4400584"/>
            <a:ext cx="0" cy="56845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7" name="Rechteck 46">
            <a:extLst>
              <a:ext uri="{FF2B5EF4-FFF2-40B4-BE49-F238E27FC236}">
                <a16:creationId xmlns:a16="http://schemas.microsoft.com/office/drawing/2014/main" id="{281D373D-87C2-424A-9169-DB29122C7158}"/>
              </a:ext>
            </a:extLst>
          </p:cNvPr>
          <p:cNvSpPr/>
          <p:nvPr/>
        </p:nvSpPr>
        <p:spPr>
          <a:xfrm>
            <a:off x="7337560" y="1140386"/>
            <a:ext cx="4547399" cy="5016758"/>
          </a:xfrm>
          <a:prstGeom prst="rect">
            <a:avLst/>
          </a:prstGeom>
          <a:solidFill>
            <a:schemeClr val="bg2"/>
          </a:solidFill>
        </p:spPr>
        <p:txBody>
          <a:bodyPr wrap="square">
            <a:spAutoFit/>
          </a:bodyPr>
          <a:lstStyle/>
          <a:p>
            <a:pPr lvl="0">
              <a:defRPr/>
            </a:pPr>
            <a:r>
              <a:rPr lang="en-GB" sz="2000" b="1" dirty="0">
                <a:solidFill>
                  <a:prstClr val="black"/>
                </a:solidFill>
              </a:rPr>
              <a:t>Terminology:</a:t>
            </a:r>
          </a:p>
          <a:p>
            <a:pPr lvl="0">
              <a:defRPr/>
            </a:pPr>
            <a:endParaRPr lang="en-GB" sz="2000" b="1" dirty="0">
              <a:solidFill>
                <a:prstClr val="black"/>
              </a:solidFill>
            </a:endParaRPr>
          </a:p>
          <a:p>
            <a:pPr lvl="0">
              <a:defRPr/>
            </a:pPr>
            <a:r>
              <a:rPr lang="en-GB" sz="2000" b="1" i="1" dirty="0">
                <a:solidFill>
                  <a:prstClr val="black"/>
                </a:solidFill>
              </a:rPr>
              <a:t>Life cycle X (PE, Water, GHG, raw materials) of service</a:t>
            </a:r>
          </a:p>
          <a:p>
            <a:pPr lvl="0">
              <a:defRPr/>
            </a:pPr>
            <a:r>
              <a:rPr lang="en-GB" sz="2000" b="1" i="1" dirty="0">
                <a:solidFill>
                  <a:prstClr val="black"/>
                </a:solidFill>
              </a:rPr>
              <a:t>=</a:t>
            </a:r>
          </a:p>
          <a:p>
            <a:pPr lvl="0">
              <a:defRPr/>
            </a:pPr>
            <a:r>
              <a:rPr lang="en-GB" sz="2000" b="1" i="1" dirty="0">
                <a:solidFill>
                  <a:prstClr val="black"/>
                </a:solidFill>
              </a:rPr>
              <a:t>Embodied X of service</a:t>
            </a:r>
          </a:p>
          <a:p>
            <a:pPr lvl="0">
              <a:defRPr/>
            </a:pPr>
            <a:r>
              <a:rPr lang="en-GB" sz="2000" b="1" i="1" dirty="0">
                <a:solidFill>
                  <a:prstClr val="black"/>
                </a:solidFill>
              </a:rPr>
              <a:t>=  </a:t>
            </a:r>
          </a:p>
          <a:p>
            <a:pPr lvl="0">
              <a:defRPr/>
            </a:pPr>
            <a:r>
              <a:rPr lang="en-GB" sz="2000" b="1" i="1" dirty="0">
                <a:solidFill>
                  <a:prstClr val="black"/>
                </a:solidFill>
              </a:rPr>
              <a:t>X Footprint of service</a:t>
            </a:r>
          </a:p>
          <a:p>
            <a:pPr lvl="0">
              <a:defRPr/>
            </a:pPr>
            <a:r>
              <a:rPr lang="en-GB" sz="2000" b="1" i="1" dirty="0">
                <a:solidFill>
                  <a:prstClr val="black"/>
                </a:solidFill>
              </a:rPr>
              <a:t>=</a:t>
            </a:r>
          </a:p>
          <a:p>
            <a:pPr lvl="0">
              <a:defRPr/>
            </a:pPr>
            <a:r>
              <a:rPr lang="en-GB" sz="2000" b="1" i="1" dirty="0">
                <a:solidFill>
                  <a:prstClr val="black"/>
                </a:solidFill>
              </a:rPr>
              <a:t>cradle (nat. resources) to grave (landfill) X of service (only if disposed of at </a:t>
            </a:r>
            <a:r>
              <a:rPr lang="en-GB" sz="2000" b="1" i="1" dirty="0" err="1">
                <a:solidFill>
                  <a:prstClr val="black"/>
                </a:solidFill>
              </a:rPr>
              <a:t>EoL</a:t>
            </a:r>
            <a:r>
              <a:rPr lang="en-GB" sz="2000" b="1" i="1" dirty="0">
                <a:solidFill>
                  <a:prstClr val="black"/>
                </a:solidFill>
              </a:rPr>
              <a:t>)</a:t>
            </a:r>
          </a:p>
          <a:p>
            <a:pPr lvl="0">
              <a:defRPr/>
            </a:pPr>
            <a:r>
              <a:rPr lang="en-GB" sz="2000" b="1" i="1" dirty="0">
                <a:solidFill>
                  <a:prstClr val="black"/>
                </a:solidFill>
              </a:rPr>
              <a:t>= </a:t>
            </a:r>
          </a:p>
          <a:p>
            <a:pPr lvl="0">
              <a:defRPr/>
            </a:pPr>
            <a:r>
              <a:rPr lang="en-GB" sz="2000" b="1" i="1" dirty="0">
                <a:solidFill>
                  <a:prstClr val="black"/>
                </a:solidFill>
              </a:rPr>
              <a:t>cradle to cradle X of service (if recycling or re-use is included)</a:t>
            </a:r>
          </a:p>
          <a:p>
            <a:pPr lvl="0">
              <a:defRPr/>
            </a:pPr>
            <a:r>
              <a:rPr lang="en-GB" sz="2000" b="1" i="1" dirty="0">
                <a:solidFill>
                  <a:prstClr val="black"/>
                </a:solidFill>
              </a:rPr>
              <a:t>=</a:t>
            </a:r>
          </a:p>
          <a:p>
            <a:pPr lvl="0">
              <a:defRPr/>
            </a:pPr>
            <a:r>
              <a:rPr lang="en-GB" sz="2000" b="1" i="1" dirty="0">
                <a:solidFill>
                  <a:prstClr val="black"/>
                </a:solidFill>
              </a:rPr>
              <a:t>X(scope 1) + X(scope 2) + X(scope 3)</a:t>
            </a:r>
          </a:p>
        </p:txBody>
      </p:sp>
      <p:cxnSp>
        <p:nvCxnSpPr>
          <p:cNvPr id="58" name="Verbinder: gewinkelt 57">
            <a:extLst>
              <a:ext uri="{FF2B5EF4-FFF2-40B4-BE49-F238E27FC236}">
                <a16:creationId xmlns:a16="http://schemas.microsoft.com/office/drawing/2014/main" id="{6351760B-3E9B-4321-A00C-6C916591AE8E}"/>
              </a:ext>
            </a:extLst>
          </p:cNvPr>
          <p:cNvCxnSpPr>
            <a:stCxn id="23" idx="3"/>
            <a:endCxn id="39" idx="3"/>
          </p:cNvCxnSpPr>
          <p:nvPr/>
        </p:nvCxnSpPr>
        <p:spPr>
          <a:xfrm>
            <a:off x="3541757" y="1534898"/>
            <a:ext cx="12700" cy="3806181"/>
          </a:xfrm>
          <a:prstGeom prst="bentConnector3">
            <a:avLst>
              <a:gd name="adj1" fmla="val 2711394"/>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5108526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
          <p:cNvSpPr txBox="1">
            <a:spLocks/>
          </p:cNvSpPr>
          <p:nvPr/>
        </p:nvSpPr>
        <p:spPr>
          <a:xfrm>
            <a:off x="208344" y="637446"/>
            <a:ext cx="12107119" cy="38100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altLang="nb-NO" sz="32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The product life cycle for vehicles</a:t>
            </a:r>
            <a:r>
              <a:rPr kumimoji="0" lang="en-GB" altLang="nb-NO" sz="3200" b="1" i="0" u="none" strike="noStrike" kern="1200" cap="none" spc="0" normalizeH="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 and the fuel supply:</a:t>
            </a:r>
            <a:r>
              <a:rPr lang="en-GB" altLang="nb-NO" sz="3200" b="1" dirty="0">
                <a:solidFill>
                  <a:prstClr val="black"/>
                </a:solidFill>
                <a:latin typeface="Tahoma" panose="020B0604030504040204" pitchFamily="34" charset="0"/>
                <a:ea typeface="Tahoma" panose="020B0604030504040204" pitchFamily="34" charset="0"/>
                <a:cs typeface="Tahoma" panose="020B0604030504040204" pitchFamily="34" charset="0"/>
              </a:rPr>
              <a:t> System boundaries and indicators for driving as a service</a:t>
            </a:r>
            <a:endParaRPr kumimoji="0" lang="en-GB" altLang="nb-NO" sz="3200" b="1" i="0" u="none" strike="noStrike" kern="1200" cap="none" spc="0" normalizeH="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2" name="Foliennummernplatzhalter 1"/>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04FEF80-D509-4ADB-A233-93EEEF288D84}"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Rechteck 2"/>
          <p:cNvSpPr/>
          <p:nvPr/>
        </p:nvSpPr>
        <p:spPr>
          <a:xfrm>
            <a:off x="0" y="6496205"/>
            <a:ext cx="11061873" cy="338554"/>
          </a:xfrm>
          <a:prstGeom prst="rect">
            <a:avLst/>
          </a:prstGeom>
        </p:spPr>
        <p:txBody>
          <a:bodyPr wrap="square">
            <a:spAutoFit/>
          </a:bodyPr>
          <a:lstStyle/>
          <a:p>
            <a:r>
              <a:rPr lang="de-DE" sz="1600">
                <a:hlinkClick r:id="rId3"/>
              </a:rPr>
              <a:t>https://www.researchgate.net/figure/Illustration-of-a-vehicle-life-cycle-adapted-from-5-6_fig1_345766650</a:t>
            </a:r>
            <a:r>
              <a:rPr lang="de-DE" sz="1600"/>
              <a:t> </a:t>
            </a:r>
          </a:p>
        </p:txBody>
      </p:sp>
      <p:pic>
        <p:nvPicPr>
          <p:cNvPr id="5" name="Grafik 4"/>
          <p:cNvPicPr>
            <a:picLocks noChangeAspect="1"/>
          </p:cNvPicPr>
          <p:nvPr/>
        </p:nvPicPr>
        <p:blipFill>
          <a:blip r:embed="rId4"/>
          <a:stretch>
            <a:fillRect/>
          </a:stretch>
        </p:blipFill>
        <p:spPr>
          <a:xfrm>
            <a:off x="906014" y="1228849"/>
            <a:ext cx="10215348" cy="5215836"/>
          </a:xfrm>
          <a:prstGeom prst="rect">
            <a:avLst/>
          </a:prstGeom>
        </p:spPr>
      </p:pic>
      <p:sp>
        <p:nvSpPr>
          <p:cNvPr id="6" name="Ellipse 5"/>
          <p:cNvSpPr/>
          <p:nvPr/>
        </p:nvSpPr>
        <p:spPr>
          <a:xfrm>
            <a:off x="2316101" y="1718026"/>
            <a:ext cx="2183642" cy="591403"/>
          </a:xfrm>
          <a:prstGeom prst="ellips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 name="Ellipse 8"/>
          <p:cNvSpPr/>
          <p:nvPr/>
        </p:nvSpPr>
        <p:spPr>
          <a:xfrm>
            <a:off x="5698471" y="1718025"/>
            <a:ext cx="2183642" cy="591403"/>
          </a:xfrm>
          <a:prstGeom prst="ellips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Ellipse 9"/>
          <p:cNvSpPr/>
          <p:nvPr/>
        </p:nvSpPr>
        <p:spPr>
          <a:xfrm>
            <a:off x="3116769" y="1177736"/>
            <a:ext cx="2943367" cy="591403"/>
          </a:xfrm>
          <a:prstGeom prst="ellips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7897155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1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
          <p:cNvSpPr txBox="1">
            <a:spLocks/>
          </p:cNvSpPr>
          <p:nvPr/>
        </p:nvSpPr>
        <p:spPr>
          <a:xfrm>
            <a:off x="327659" y="513253"/>
            <a:ext cx="11389783" cy="38100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altLang="nb-NO" sz="28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Summary: Emissions scopes in the stock-</a:t>
            </a:r>
            <a:r>
              <a:rPr kumimoji="0" lang="en-GB" altLang="nb-NO" sz="2800" b="1" i="0" u="none" strike="noStrike" kern="1200" cap="none" spc="0" normalizeH="0" baseline="0" noProof="0" dirty="0" err="1">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flo</a:t>
            </a:r>
            <a:r>
              <a:rPr lang="en-GB" altLang="nb-NO" sz="2800" b="1" dirty="0">
                <a:solidFill>
                  <a:prstClr val="black"/>
                </a:solidFill>
                <a:latin typeface="Tahoma" panose="020B0604030504040204" pitchFamily="34" charset="0"/>
                <a:ea typeface="Tahoma" panose="020B0604030504040204" pitchFamily="34" charset="0"/>
                <a:cs typeface="Tahoma" panose="020B0604030504040204" pitchFamily="34" charset="0"/>
              </a:rPr>
              <a:t>w-service nexus</a:t>
            </a:r>
            <a:r>
              <a:rPr kumimoji="0" lang="en-GB" altLang="nb-NO" sz="28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a:t>
            </a:r>
            <a:r>
              <a:rPr kumimoji="0" lang="en-GB" altLang="nb-NO" sz="2800" b="1" i="0" u="none" strike="noStrike" kern="1200" cap="none" spc="0" normalizeH="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 Overview (</a:t>
            </a:r>
            <a:r>
              <a:rPr kumimoji="0" lang="en-GB" altLang="nb-NO" sz="2800" b="1" i="0" u="none" strike="noStrike" kern="1200" cap="none" spc="0" normalizeH="0" noProof="0" dirty="0">
                <a:ln>
                  <a:noFill/>
                </a:ln>
                <a:solidFill>
                  <a:srgbClr val="344A9A"/>
                </a:solidFill>
                <a:effectLst/>
                <a:uLnTx/>
                <a:uFillTx/>
                <a:latin typeface="Tahoma" panose="020B0604030504040204" pitchFamily="34" charset="0"/>
                <a:ea typeface="Tahoma" panose="020B0604030504040204" pitchFamily="34" charset="0"/>
                <a:cs typeface="Tahoma" panose="020B0604030504040204" pitchFamily="34" charset="0"/>
              </a:rPr>
              <a:t>general</a:t>
            </a:r>
            <a:r>
              <a:rPr kumimoji="0" lang="en-GB" altLang="nb-NO" sz="2800" b="1" i="0" u="none" strike="noStrike" kern="1200" cap="none" spc="0" normalizeH="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 and </a:t>
            </a:r>
            <a:r>
              <a:rPr kumimoji="0" lang="en-GB" altLang="nb-NO" sz="2800" b="1" i="0" u="none" strike="noStrike" kern="1200" cap="none" spc="0" normalizeH="0" noProof="0" dirty="0">
                <a:ln>
                  <a:noFill/>
                </a:ln>
                <a:solidFill>
                  <a:schemeClr val="accent6">
                    <a:lumMod val="50000"/>
                  </a:schemeClr>
                </a:solidFill>
                <a:effectLst/>
                <a:uLnTx/>
                <a:uFillTx/>
                <a:latin typeface="Tahoma" panose="020B0604030504040204" pitchFamily="34" charset="0"/>
                <a:ea typeface="Tahoma" panose="020B0604030504040204" pitchFamily="34" charset="0"/>
                <a:cs typeface="Tahoma" panose="020B0604030504040204" pitchFamily="34" charset="0"/>
              </a:rPr>
              <a:t>vehicles</a:t>
            </a:r>
            <a:r>
              <a:rPr kumimoji="0" lang="en-GB" altLang="nb-NO" sz="2800" b="1" i="0" u="none" strike="noStrike" kern="1200" cap="none" spc="0" normalizeH="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a:t>
            </a:r>
            <a:endParaRPr kumimoji="0" lang="en-GB" altLang="nb-NO" sz="28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2" name="Foliennummernplatzhalter 1"/>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04FEF80-D509-4ADB-A233-93EEEF288D84}"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12" name="Ellipse 11"/>
          <p:cNvSpPr/>
          <p:nvPr/>
        </p:nvSpPr>
        <p:spPr>
          <a:xfrm>
            <a:off x="4142313" y="1043183"/>
            <a:ext cx="3332035" cy="82377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2600" b="1" i="0" u="none" strike="noStrike" kern="1200" cap="none" spc="0" normalizeH="0" baseline="0" noProof="0">
                <a:ln>
                  <a:noFill/>
                </a:ln>
                <a:solidFill>
                  <a:prstClr val="white"/>
                </a:solidFill>
                <a:effectLst/>
                <a:uLnTx/>
                <a:uFillTx/>
                <a:latin typeface="Calibri" panose="020F0502020204030204"/>
                <a:ea typeface="+mn-ea"/>
                <a:cs typeface="+mn-cs"/>
              </a:rPr>
              <a:t>Service</a:t>
            </a:r>
            <a:endParaRPr kumimoji="0" lang="de-DE" sz="26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3" name="Ellipse 12"/>
          <p:cNvSpPr/>
          <p:nvPr/>
        </p:nvSpPr>
        <p:spPr>
          <a:xfrm>
            <a:off x="4156599" y="2076607"/>
            <a:ext cx="3332035" cy="96724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3200" b="1" i="0" u="none" strike="noStrike" kern="1200" cap="none" spc="0" normalizeH="0" baseline="0" noProof="0" dirty="0">
                <a:ln>
                  <a:noFill/>
                </a:ln>
                <a:solidFill>
                  <a:schemeClr val="accent2">
                    <a:lumMod val="60000"/>
                    <a:lumOff val="40000"/>
                  </a:schemeClr>
                </a:solidFill>
                <a:effectLst/>
                <a:uLnTx/>
                <a:uFillTx/>
                <a:latin typeface="Calibri" panose="020F0502020204030204"/>
                <a:ea typeface="+mn-ea"/>
                <a:cs typeface="+mn-cs"/>
              </a:rPr>
              <a:t>In-</a:t>
            </a:r>
            <a:r>
              <a:rPr kumimoji="0" lang="de-DE" sz="3200" b="1" i="0" u="none" strike="noStrike" kern="1200" cap="none" spc="0" normalizeH="0" baseline="0" noProof="0" dirty="0" err="1">
                <a:ln>
                  <a:noFill/>
                </a:ln>
                <a:solidFill>
                  <a:schemeClr val="accent2">
                    <a:lumMod val="60000"/>
                    <a:lumOff val="40000"/>
                  </a:schemeClr>
                </a:solidFill>
                <a:effectLst/>
                <a:uLnTx/>
                <a:uFillTx/>
                <a:latin typeface="Calibri" panose="020F0502020204030204"/>
                <a:ea typeface="+mn-ea"/>
                <a:cs typeface="+mn-cs"/>
              </a:rPr>
              <a:t>use</a:t>
            </a:r>
            <a:r>
              <a:rPr kumimoji="0" lang="de-DE" sz="3200" b="1" i="0" u="none" strike="noStrike" kern="1200" cap="none" spc="0" normalizeH="0" baseline="0" noProof="0" dirty="0">
                <a:ln>
                  <a:noFill/>
                </a:ln>
                <a:solidFill>
                  <a:schemeClr val="accent2">
                    <a:lumMod val="60000"/>
                    <a:lumOff val="40000"/>
                  </a:schemeClr>
                </a:solidFill>
                <a:effectLst/>
                <a:uLnTx/>
                <a:uFillTx/>
                <a:latin typeface="Calibri" panose="020F0502020204030204"/>
                <a:ea typeface="+mn-ea"/>
                <a:cs typeface="+mn-cs"/>
              </a:rPr>
              <a:t> </a:t>
            </a:r>
            <a:r>
              <a:rPr kumimoji="0" lang="de-DE" sz="3200" b="1" i="0" u="none" strike="noStrike" kern="1200" cap="none" spc="0" normalizeH="0" baseline="0" noProof="0" dirty="0" err="1">
                <a:ln>
                  <a:noFill/>
                </a:ln>
                <a:solidFill>
                  <a:schemeClr val="accent2">
                    <a:lumMod val="60000"/>
                    <a:lumOff val="40000"/>
                  </a:schemeClr>
                </a:solidFill>
                <a:effectLst/>
                <a:uLnTx/>
                <a:uFillTx/>
                <a:latin typeface="Calibri" panose="020F0502020204030204"/>
                <a:ea typeface="+mn-ea"/>
                <a:cs typeface="+mn-cs"/>
              </a:rPr>
              <a:t>stocks</a:t>
            </a:r>
            <a:endParaRPr kumimoji="0" lang="de-DE" sz="3200" b="1" i="0" u="none" strike="noStrike" kern="1200" cap="none" spc="0" normalizeH="0" baseline="0" noProof="0" dirty="0">
              <a:ln>
                <a:noFill/>
              </a:ln>
              <a:solidFill>
                <a:schemeClr val="accent2">
                  <a:lumMod val="60000"/>
                  <a:lumOff val="40000"/>
                </a:schemeClr>
              </a:solidFill>
              <a:effectLst/>
              <a:uLnTx/>
              <a:uFillTx/>
              <a:latin typeface="Calibri" panose="020F0502020204030204"/>
              <a:ea typeface="+mn-ea"/>
              <a:cs typeface="+mn-cs"/>
            </a:endParaRPr>
          </a:p>
        </p:txBody>
      </p:sp>
      <p:sp>
        <p:nvSpPr>
          <p:cNvPr id="15" name="Ellipse 14"/>
          <p:cNvSpPr/>
          <p:nvPr/>
        </p:nvSpPr>
        <p:spPr>
          <a:xfrm>
            <a:off x="421219" y="2547582"/>
            <a:ext cx="3608196" cy="117229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2600" b="1" i="0" u="none" strike="noStrike" kern="1200" cap="none" spc="0" normalizeH="0" baseline="0" noProof="0">
                <a:ln>
                  <a:noFill/>
                </a:ln>
                <a:solidFill>
                  <a:prstClr val="white"/>
                </a:solidFill>
                <a:effectLst/>
                <a:uLnTx/>
                <a:uFillTx/>
                <a:latin typeface="Calibri" panose="020F0502020204030204"/>
                <a:ea typeface="+mn-ea"/>
                <a:cs typeface="+mn-cs"/>
              </a:rPr>
              <a:t>Operational (final) </a:t>
            </a:r>
            <a:r>
              <a:rPr lang="de-DE" sz="2600" b="1">
                <a:solidFill>
                  <a:prstClr val="white"/>
                </a:solidFill>
                <a:latin typeface="Calibri" panose="020F0502020204030204"/>
              </a:rPr>
              <a:t>electricity and heat</a:t>
            </a:r>
            <a:endParaRPr kumimoji="0" lang="de-DE" sz="26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6" name="Ellipse 15"/>
          <p:cNvSpPr/>
          <p:nvPr/>
        </p:nvSpPr>
        <p:spPr>
          <a:xfrm>
            <a:off x="3880512" y="3253399"/>
            <a:ext cx="3907809" cy="96724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2600" b="1" i="0" u="none" strike="noStrike" kern="1200" cap="none" spc="0" normalizeH="0" baseline="0" noProof="0">
                <a:ln>
                  <a:noFill/>
                </a:ln>
                <a:solidFill>
                  <a:prstClr val="white"/>
                </a:solidFill>
                <a:effectLst/>
                <a:uLnTx/>
                <a:uFillTx/>
                <a:latin typeface="Calibri" panose="020F0502020204030204"/>
                <a:ea typeface="+mn-ea"/>
                <a:cs typeface="+mn-cs"/>
              </a:rPr>
              <a:t>Other energy carriers,</a:t>
            </a:r>
            <a:r>
              <a:rPr kumimoji="0" lang="de-DE" sz="2600" b="1" i="0" u="none" strike="noStrike" kern="1200" cap="none" spc="0" normalizeH="0" noProof="0">
                <a:ln>
                  <a:noFill/>
                </a:ln>
                <a:solidFill>
                  <a:prstClr val="white"/>
                </a:solidFill>
                <a:effectLst/>
                <a:uLnTx/>
                <a:uFillTx/>
                <a:latin typeface="Calibri" panose="020F0502020204030204"/>
                <a:ea typeface="+mn-ea"/>
                <a:cs typeface="+mn-cs"/>
              </a:rPr>
              <a:t> materials</a:t>
            </a:r>
            <a:endParaRPr kumimoji="0" lang="de-DE" sz="26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8" name="Ellipse 17"/>
          <p:cNvSpPr/>
          <p:nvPr/>
        </p:nvSpPr>
        <p:spPr>
          <a:xfrm>
            <a:off x="634606" y="3929430"/>
            <a:ext cx="3332035" cy="967242"/>
          </a:xfrm>
          <a:prstGeom prst="ellipse">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2600" b="1" i="0" u="none" strike="noStrike" kern="1200" cap="none" spc="0" normalizeH="0" baseline="0" noProof="0">
                <a:ln>
                  <a:noFill/>
                </a:ln>
                <a:solidFill>
                  <a:prstClr val="white"/>
                </a:solidFill>
                <a:effectLst/>
                <a:uLnTx/>
                <a:uFillTx/>
                <a:latin typeface="Calibri" panose="020F0502020204030204"/>
                <a:ea typeface="+mn-ea"/>
                <a:cs typeface="+mn-cs"/>
              </a:rPr>
              <a:t>Electricity and heat supply</a:t>
            </a:r>
            <a:endParaRPr kumimoji="0" lang="de-DE" sz="26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cxnSp>
        <p:nvCxnSpPr>
          <p:cNvPr id="19" name="Gerade Verbindung mit Pfeil 18"/>
          <p:cNvCxnSpPr/>
          <p:nvPr/>
        </p:nvCxnSpPr>
        <p:spPr>
          <a:xfrm flipV="1">
            <a:off x="5822617" y="845597"/>
            <a:ext cx="0" cy="20955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20" name="Gerade Verbindung mit Pfeil 19"/>
          <p:cNvCxnSpPr/>
          <p:nvPr/>
        </p:nvCxnSpPr>
        <p:spPr>
          <a:xfrm flipV="1">
            <a:off x="5822617" y="1866959"/>
            <a:ext cx="0" cy="20955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21" name="Gerade Verbindung mit Pfeil 20"/>
          <p:cNvCxnSpPr/>
          <p:nvPr/>
        </p:nvCxnSpPr>
        <p:spPr>
          <a:xfrm flipV="1">
            <a:off x="5830241" y="3043849"/>
            <a:ext cx="0" cy="20955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24" name="Gerade Verbindung mit Pfeil 23"/>
          <p:cNvCxnSpPr/>
          <p:nvPr/>
        </p:nvCxnSpPr>
        <p:spPr>
          <a:xfrm flipV="1">
            <a:off x="3839456" y="2655667"/>
            <a:ext cx="379915" cy="375732"/>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27" name="Gerade Verbindung mit Pfeil 26"/>
          <p:cNvCxnSpPr/>
          <p:nvPr/>
        </p:nvCxnSpPr>
        <p:spPr>
          <a:xfrm flipV="1">
            <a:off x="2363396" y="3719880"/>
            <a:ext cx="0" cy="20955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3" name="Pfeil nach rechts 2"/>
          <p:cNvSpPr/>
          <p:nvPr/>
        </p:nvSpPr>
        <p:spPr>
          <a:xfrm>
            <a:off x="421218" y="1028131"/>
            <a:ext cx="552322" cy="213815"/>
          </a:xfrm>
          <a:prstGeom prst="rightArrow">
            <a:avLst/>
          </a:prstGeom>
          <a:solidFill>
            <a:srgbClr val="EDBA55"/>
          </a:solidFill>
          <a:ln>
            <a:solidFill>
              <a:srgbClr val="EDBA5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 name="Textfeld 3"/>
          <p:cNvSpPr txBox="1"/>
          <p:nvPr/>
        </p:nvSpPr>
        <p:spPr>
          <a:xfrm>
            <a:off x="1032680" y="950372"/>
            <a:ext cx="1192634" cy="369332"/>
          </a:xfrm>
          <a:prstGeom prst="rect">
            <a:avLst/>
          </a:prstGeom>
          <a:noFill/>
        </p:spPr>
        <p:txBody>
          <a:bodyPr wrap="none" rtlCol="0">
            <a:spAutoFit/>
          </a:bodyPr>
          <a:lstStyle/>
          <a:p>
            <a:r>
              <a:rPr lang="de-DE" b="1"/>
              <a:t>GHG flows</a:t>
            </a:r>
          </a:p>
        </p:txBody>
      </p:sp>
      <p:sp>
        <p:nvSpPr>
          <p:cNvPr id="28" name="Pfeil nach rechts 27"/>
          <p:cNvSpPr/>
          <p:nvPr/>
        </p:nvSpPr>
        <p:spPr>
          <a:xfrm>
            <a:off x="7488634" y="2448872"/>
            <a:ext cx="552322" cy="213815"/>
          </a:xfrm>
          <a:prstGeom prst="rightArrow">
            <a:avLst/>
          </a:prstGeom>
          <a:solidFill>
            <a:srgbClr val="EDBA55"/>
          </a:solidFill>
          <a:ln>
            <a:solidFill>
              <a:srgbClr val="EDBA5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 name="Textfeld 28"/>
          <p:cNvSpPr txBox="1"/>
          <p:nvPr/>
        </p:nvSpPr>
        <p:spPr>
          <a:xfrm>
            <a:off x="7922675" y="2224557"/>
            <a:ext cx="4311308" cy="1200329"/>
          </a:xfrm>
          <a:prstGeom prst="rect">
            <a:avLst/>
          </a:prstGeom>
          <a:noFill/>
        </p:spPr>
        <p:txBody>
          <a:bodyPr wrap="none" rtlCol="0">
            <a:spAutoFit/>
          </a:bodyPr>
          <a:lstStyle/>
          <a:p>
            <a:r>
              <a:rPr lang="de-DE" b="1">
                <a:solidFill>
                  <a:srgbClr val="344A9A"/>
                </a:solidFill>
              </a:rPr>
              <a:t>direct emissions or scope 1 emissions </a:t>
            </a:r>
          </a:p>
          <a:p>
            <a:r>
              <a:rPr lang="de-DE" b="1"/>
              <a:t>(the two labels mean the exact same thing)</a:t>
            </a:r>
          </a:p>
          <a:p>
            <a:r>
              <a:rPr lang="de-DE" b="1">
                <a:solidFill>
                  <a:schemeClr val="accent6">
                    <a:lumMod val="50000"/>
                  </a:schemeClr>
                </a:solidFill>
              </a:rPr>
              <a:t>For vehicles: tank-to-wheels TTW </a:t>
            </a:r>
          </a:p>
          <a:p>
            <a:r>
              <a:rPr lang="de-DE" b="1">
                <a:solidFill>
                  <a:schemeClr val="accent6">
                    <a:lumMod val="50000"/>
                  </a:schemeClr>
                </a:solidFill>
              </a:rPr>
              <a:t>or tailpipe emissions</a:t>
            </a:r>
          </a:p>
        </p:txBody>
      </p:sp>
      <p:sp>
        <p:nvSpPr>
          <p:cNvPr id="30" name="Textfeld 29"/>
          <p:cNvSpPr txBox="1"/>
          <p:nvPr/>
        </p:nvSpPr>
        <p:spPr>
          <a:xfrm>
            <a:off x="421218" y="5250399"/>
            <a:ext cx="4794763" cy="1200329"/>
          </a:xfrm>
          <a:prstGeom prst="rect">
            <a:avLst/>
          </a:prstGeom>
          <a:noFill/>
        </p:spPr>
        <p:txBody>
          <a:bodyPr wrap="square" rtlCol="0">
            <a:spAutoFit/>
          </a:bodyPr>
          <a:lstStyle/>
          <a:p>
            <a:r>
              <a:rPr lang="de-DE" b="1" dirty="0" err="1">
                <a:solidFill>
                  <a:srgbClr val="344A9A"/>
                </a:solidFill>
              </a:rPr>
              <a:t>Indirect</a:t>
            </a:r>
            <a:r>
              <a:rPr lang="de-DE" b="1" dirty="0">
                <a:solidFill>
                  <a:srgbClr val="344A9A"/>
                </a:solidFill>
              </a:rPr>
              <a:t> </a:t>
            </a:r>
            <a:r>
              <a:rPr lang="de-DE" b="1" dirty="0" err="1">
                <a:solidFill>
                  <a:srgbClr val="344A9A"/>
                </a:solidFill>
              </a:rPr>
              <a:t>emissions</a:t>
            </a:r>
            <a:r>
              <a:rPr lang="de-DE" b="1" dirty="0">
                <a:solidFill>
                  <a:srgbClr val="344A9A"/>
                </a:solidFill>
              </a:rPr>
              <a:t> </a:t>
            </a:r>
            <a:r>
              <a:rPr lang="de-DE" b="1" dirty="0" err="1">
                <a:solidFill>
                  <a:srgbClr val="344A9A"/>
                </a:solidFill>
              </a:rPr>
              <a:t>or</a:t>
            </a:r>
            <a:r>
              <a:rPr lang="de-DE" b="1" dirty="0">
                <a:solidFill>
                  <a:srgbClr val="344A9A"/>
                </a:solidFill>
              </a:rPr>
              <a:t> </a:t>
            </a:r>
            <a:r>
              <a:rPr lang="de-DE" b="1" dirty="0" err="1">
                <a:solidFill>
                  <a:srgbClr val="344A9A"/>
                </a:solidFill>
              </a:rPr>
              <a:t>scope</a:t>
            </a:r>
            <a:r>
              <a:rPr lang="de-DE" b="1" dirty="0">
                <a:solidFill>
                  <a:srgbClr val="344A9A"/>
                </a:solidFill>
              </a:rPr>
              <a:t> 2 </a:t>
            </a:r>
            <a:r>
              <a:rPr lang="de-DE" b="1" dirty="0" err="1">
                <a:solidFill>
                  <a:srgbClr val="344A9A"/>
                </a:solidFill>
              </a:rPr>
              <a:t>emissions</a:t>
            </a:r>
            <a:r>
              <a:rPr lang="de-DE" b="1" dirty="0">
                <a:solidFill>
                  <a:srgbClr val="344A9A"/>
                </a:solidFill>
              </a:rPr>
              <a:t> </a:t>
            </a:r>
            <a:r>
              <a:rPr lang="de-DE" b="1" dirty="0" err="1"/>
              <a:t>associated</a:t>
            </a:r>
            <a:r>
              <a:rPr lang="de-DE" b="1" dirty="0"/>
              <a:t> </a:t>
            </a:r>
            <a:r>
              <a:rPr lang="de-DE" b="1" dirty="0" err="1"/>
              <a:t>with</a:t>
            </a:r>
            <a:r>
              <a:rPr lang="de-DE" b="1" dirty="0"/>
              <a:t> </a:t>
            </a:r>
            <a:r>
              <a:rPr lang="de-DE" b="1" dirty="0" err="1"/>
              <a:t>electricity</a:t>
            </a:r>
            <a:r>
              <a:rPr lang="de-DE" b="1" dirty="0"/>
              <a:t> and </a:t>
            </a:r>
            <a:r>
              <a:rPr lang="de-DE" b="1" dirty="0" err="1"/>
              <a:t>heat</a:t>
            </a:r>
            <a:r>
              <a:rPr lang="de-DE" b="1" dirty="0"/>
              <a:t> </a:t>
            </a:r>
            <a:r>
              <a:rPr lang="de-DE" b="1" dirty="0" err="1"/>
              <a:t>supply</a:t>
            </a:r>
            <a:r>
              <a:rPr lang="de-DE" b="1" dirty="0"/>
              <a:t> </a:t>
            </a:r>
            <a:r>
              <a:rPr lang="de-DE" b="1" dirty="0" err="1"/>
              <a:t>only</a:t>
            </a:r>
            <a:endParaRPr lang="de-DE" b="1" dirty="0"/>
          </a:p>
          <a:p>
            <a:r>
              <a:rPr lang="de-DE" b="1" dirty="0"/>
              <a:t>(</a:t>
            </a:r>
            <a:r>
              <a:rPr lang="de-DE" b="1" dirty="0" err="1"/>
              <a:t>the</a:t>
            </a:r>
            <a:r>
              <a:rPr lang="de-DE" b="1" dirty="0"/>
              <a:t> </a:t>
            </a:r>
            <a:r>
              <a:rPr lang="de-DE" b="1" dirty="0" err="1"/>
              <a:t>two</a:t>
            </a:r>
            <a:r>
              <a:rPr lang="de-DE" b="1" dirty="0"/>
              <a:t> </a:t>
            </a:r>
            <a:r>
              <a:rPr lang="de-DE" b="1" dirty="0" err="1"/>
              <a:t>labels</a:t>
            </a:r>
            <a:r>
              <a:rPr lang="de-DE" b="1" dirty="0"/>
              <a:t> </a:t>
            </a:r>
            <a:r>
              <a:rPr lang="de-DE" b="1" dirty="0" err="1"/>
              <a:t>mean</a:t>
            </a:r>
            <a:r>
              <a:rPr lang="de-DE" b="1" dirty="0"/>
              <a:t> </a:t>
            </a:r>
            <a:r>
              <a:rPr lang="de-DE" b="1" dirty="0" err="1"/>
              <a:t>the</a:t>
            </a:r>
            <a:r>
              <a:rPr lang="de-DE" b="1" dirty="0"/>
              <a:t> </a:t>
            </a:r>
            <a:r>
              <a:rPr lang="de-DE" b="1" dirty="0" err="1"/>
              <a:t>exact</a:t>
            </a:r>
            <a:r>
              <a:rPr lang="de-DE" b="1" dirty="0"/>
              <a:t> same </a:t>
            </a:r>
            <a:r>
              <a:rPr lang="de-DE" b="1" dirty="0" err="1"/>
              <a:t>thing</a:t>
            </a:r>
            <a:r>
              <a:rPr lang="de-DE" b="1" dirty="0"/>
              <a:t>)</a:t>
            </a:r>
          </a:p>
          <a:p>
            <a:r>
              <a:rPr lang="de-DE" b="1" dirty="0">
                <a:solidFill>
                  <a:schemeClr val="accent6">
                    <a:lumMod val="50000"/>
                  </a:schemeClr>
                </a:solidFill>
              </a:rPr>
              <a:t>For </a:t>
            </a:r>
            <a:r>
              <a:rPr lang="de-DE" b="1" dirty="0" err="1">
                <a:solidFill>
                  <a:schemeClr val="accent6">
                    <a:lumMod val="50000"/>
                  </a:schemeClr>
                </a:solidFill>
              </a:rPr>
              <a:t>electric</a:t>
            </a:r>
            <a:r>
              <a:rPr lang="de-DE" b="1" dirty="0">
                <a:solidFill>
                  <a:schemeClr val="accent6">
                    <a:lumMod val="50000"/>
                  </a:schemeClr>
                </a:solidFill>
              </a:rPr>
              <a:t> </a:t>
            </a:r>
            <a:r>
              <a:rPr lang="de-DE" b="1" dirty="0" err="1">
                <a:solidFill>
                  <a:schemeClr val="accent6">
                    <a:lumMod val="50000"/>
                  </a:schemeClr>
                </a:solidFill>
              </a:rPr>
              <a:t>vehicles</a:t>
            </a:r>
            <a:r>
              <a:rPr lang="de-DE" b="1" dirty="0">
                <a:solidFill>
                  <a:schemeClr val="accent6">
                    <a:lumMod val="50000"/>
                  </a:schemeClr>
                </a:solidFill>
              </a:rPr>
              <a:t>: well-</a:t>
            </a:r>
            <a:r>
              <a:rPr lang="de-DE" b="1" dirty="0" err="1">
                <a:solidFill>
                  <a:schemeClr val="accent6">
                    <a:lumMod val="50000"/>
                  </a:schemeClr>
                </a:solidFill>
              </a:rPr>
              <a:t>to</a:t>
            </a:r>
            <a:r>
              <a:rPr lang="de-DE" b="1" dirty="0">
                <a:solidFill>
                  <a:schemeClr val="accent6">
                    <a:lumMod val="50000"/>
                  </a:schemeClr>
                </a:solidFill>
              </a:rPr>
              <a:t>-tank WTT</a:t>
            </a:r>
          </a:p>
        </p:txBody>
      </p:sp>
      <p:sp>
        <p:nvSpPr>
          <p:cNvPr id="31" name="Pfeil nach rechts 30"/>
          <p:cNvSpPr/>
          <p:nvPr/>
        </p:nvSpPr>
        <p:spPr>
          <a:xfrm rot="5400000">
            <a:off x="2059407" y="5046248"/>
            <a:ext cx="365032" cy="168054"/>
          </a:xfrm>
          <a:prstGeom prst="rightArrow">
            <a:avLst/>
          </a:prstGeom>
          <a:solidFill>
            <a:srgbClr val="EDBA55"/>
          </a:solidFill>
          <a:ln>
            <a:solidFill>
              <a:srgbClr val="EDBA5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 name="Ellipse 31"/>
          <p:cNvSpPr/>
          <p:nvPr/>
        </p:nvSpPr>
        <p:spPr>
          <a:xfrm>
            <a:off x="5178772" y="4357070"/>
            <a:ext cx="3332035" cy="967242"/>
          </a:xfrm>
          <a:prstGeom prst="ellipse">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2600" b="1" i="0" u="none" strike="noStrike" kern="1200" cap="none" spc="0" normalizeH="0" baseline="0" noProof="0">
                <a:ln>
                  <a:noFill/>
                </a:ln>
                <a:solidFill>
                  <a:prstClr val="white"/>
                </a:solidFill>
                <a:effectLst/>
                <a:uLnTx/>
                <a:uFillTx/>
                <a:latin typeface="Calibri" panose="020F0502020204030204"/>
                <a:ea typeface="+mn-ea"/>
                <a:cs typeface="+mn-cs"/>
              </a:rPr>
              <a:t>Supply of other energy carriers</a:t>
            </a:r>
            <a:endParaRPr kumimoji="0" lang="de-DE" sz="26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cxnSp>
        <p:nvCxnSpPr>
          <p:cNvPr id="33" name="Gerade Verbindung mit Pfeil 32"/>
          <p:cNvCxnSpPr/>
          <p:nvPr/>
        </p:nvCxnSpPr>
        <p:spPr>
          <a:xfrm flipV="1">
            <a:off x="6907562" y="4147520"/>
            <a:ext cx="0" cy="20955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34" name="Pfeil nach rechts 33"/>
          <p:cNvSpPr/>
          <p:nvPr/>
        </p:nvSpPr>
        <p:spPr>
          <a:xfrm rot="4096971">
            <a:off x="8054176" y="5321298"/>
            <a:ext cx="486455" cy="166743"/>
          </a:xfrm>
          <a:prstGeom prst="rightArrow">
            <a:avLst/>
          </a:prstGeom>
          <a:solidFill>
            <a:srgbClr val="EDBA55"/>
          </a:solidFill>
          <a:ln>
            <a:solidFill>
              <a:srgbClr val="EDBA5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5" name="Ellipse 34"/>
          <p:cNvSpPr/>
          <p:nvPr/>
        </p:nvSpPr>
        <p:spPr>
          <a:xfrm>
            <a:off x="8182466" y="3676822"/>
            <a:ext cx="3332035" cy="967242"/>
          </a:xfrm>
          <a:prstGeom prst="ellipse">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2600" b="1" i="0" u="none" strike="noStrike" kern="1200" cap="none" spc="0" normalizeH="0" baseline="0" noProof="0">
                <a:ln>
                  <a:noFill/>
                </a:ln>
                <a:solidFill>
                  <a:prstClr val="white"/>
                </a:solidFill>
                <a:effectLst/>
                <a:uLnTx/>
                <a:uFillTx/>
                <a:latin typeface="Calibri" panose="020F0502020204030204"/>
                <a:ea typeface="+mn-ea"/>
                <a:cs typeface="+mn-cs"/>
              </a:rPr>
              <a:t>Supply of materials</a:t>
            </a:r>
            <a:endParaRPr kumimoji="0" lang="de-DE" sz="26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cxnSp>
        <p:nvCxnSpPr>
          <p:cNvPr id="36" name="Gerade Verbindung mit Pfeil 35"/>
          <p:cNvCxnSpPr/>
          <p:nvPr/>
        </p:nvCxnSpPr>
        <p:spPr>
          <a:xfrm flipH="1" flipV="1">
            <a:off x="7794438" y="3797219"/>
            <a:ext cx="471556" cy="206124"/>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38" name="Pfeil nach rechts 37"/>
          <p:cNvSpPr/>
          <p:nvPr/>
        </p:nvSpPr>
        <p:spPr>
          <a:xfrm rot="5400000">
            <a:off x="9376249" y="5072753"/>
            <a:ext cx="965464" cy="182749"/>
          </a:xfrm>
          <a:prstGeom prst="rightArrow">
            <a:avLst/>
          </a:prstGeom>
          <a:solidFill>
            <a:srgbClr val="EDBA55"/>
          </a:solidFill>
          <a:ln>
            <a:solidFill>
              <a:srgbClr val="EDBA5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9" name="Textfeld 38"/>
          <p:cNvSpPr txBox="1"/>
          <p:nvPr/>
        </p:nvSpPr>
        <p:spPr>
          <a:xfrm>
            <a:off x="6361887" y="5312789"/>
            <a:ext cx="5554639" cy="1477328"/>
          </a:xfrm>
          <a:prstGeom prst="rect">
            <a:avLst/>
          </a:prstGeom>
          <a:noFill/>
        </p:spPr>
        <p:txBody>
          <a:bodyPr wrap="square" rtlCol="0">
            <a:spAutoFit/>
          </a:bodyPr>
          <a:lstStyle/>
          <a:p>
            <a:r>
              <a:rPr lang="de-DE" b="1" dirty="0" err="1">
                <a:solidFill>
                  <a:srgbClr val="344A9A"/>
                </a:solidFill>
              </a:rPr>
              <a:t>Scope</a:t>
            </a:r>
            <a:r>
              <a:rPr lang="de-DE" b="1" dirty="0">
                <a:solidFill>
                  <a:srgbClr val="344A9A"/>
                </a:solidFill>
              </a:rPr>
              <a:t> 3 </a:t>
            </a:r>
            <a:r>
              <a:rPr lang="de-DE" b="1" dirty="0" err="1">
                <a:solidFill>
                  <a:srgbClr val="344A9A"/>
                </a:solidFill>
              </a:rPr>
              <a:t>emissions</a:t>
            </a:r>
            <a:r>
              <a:rPr lang="de-DE" b="1" dirty="0">
                <a:solidFill>
                  <a:srgbClr val="344A9A"/>
                </a:solidFill>
              </a:rPr>
              <a:t>:</a:t>
            </a:r>
          </a:p>
          <a:p>
            <a:r>
              <a:rPr lang="de-DE" b="1" dirty="0"/>
              <a:t>‚</a:t>
            </a:r>
            <a:r>
              <a:rPr lang="de-DE" b="1" dirty="0" err="1"/>
              <a:t>upstream</a:t>
            </a:r>
            <a:r>
              <a:rPr lang="de-DE" b="1" dirty="0"/>
              <a:t>‘ </a:t>
            </a:r>
            <a:r>
              <a:rPr lang="de-DE" b="1" dirty="0" err="1"/>
              <a:t>emissions</a:t>
            </a:r>
            <a:r>
              <a:rPr lang="de-DE" b="1" dirty="0"/>
              <a:t> </a:t>
            </a:r>
            <a:r>
              <a:rPr lang="de-DE" b="1" dirty="0" err="1"/>
              <a:t>from</a:t>
            </a:r>
            <a:r>
              <a:rPr lang="de-DE" b="1" dirty="0"/>
              <a:t> </a:t>
            </a:r>
            <a:r>
              <a:rPr lang="de-DE" b="1" dirty="0" err="1"/>
              <a:t>energy</a:t>
            </a:r>
            <a:r>
              <a:rPr lang="de-DE" b="1" dirty="0"/>
              <a:t> </a:t>
            </a:r>
            <a:r>
              <a:rPr lang="de-DE" b="1" dirty="0" err="1"/>
              <a:t>supply</a:t>
            </a:r>
            <a:r>
              <a:rPr lang="de-DE" b="1" dirty="0"/>
              <a:t> (</a:t>
            </a:r>
            <a:r>
              <a:rPr lang="de-DE" b="1" dirty="0" err="1"/>
              <a:t>other</a:t>
            </a:r>
            <a:r>
              <a:rPr lang="de-DE" b="1" dirty="0"/>
              <a:t> </a:t>
            </a:r>
            <a:r>
              <a:rPr lang="de-DE" b="1" dirty="0" err="1"/>
              <a:t>than</a:t>
            </a:r>
            <a:r>
              <a:rPr lang="de-DE" b="1" dirty="0"/>
              <a:t> </a:t>
            </a:r>
            <a:r>
              <a:rPr lang="de-DE" b="1" dirty="0" err="1"/>
              <a:t>electricity</a:t>
            </a:r>
            <a:r>
              <a:rPr lang="de-DE" b="1" dirty="0"/>
              <a:t> </a:t>
            </a:r>
            <a:r>
              <a:rPr lang="de-DE" b="1" dirty="0" err="1"/>
              <a:t>or</a:t>
            </a:r>
            <a:r>
              <a:rPr lang="de-DE" b="1" dirty="0"/>
              <a:t> </a:t>
            </a:r>
            <a:r>
              <a:rPr lang="de-DE" b="1" dirty="0" err="1"/>
              <a:t>heat</a:t>
            </a:r>
            <a:r>
              <a:rPr lang="de-DE" b="1" dirty="0"/>
              <a:t>), material </a:t>
            </a:r>
            <a:r>
              <a:rPr lang="de-DE" b="1" dirty="0" err="1"/>
              <a:t>production</a:t>
            </a:r>
            <a:r>
              <a:rPr lang="de-DE" b="1" dirty="0"/>
              <a:t>, and </a:t>
            </a:r>
            <a:r>
              <a:rPr lang="de-DE" b="1" dirty="0" err="1"/>
              <a:t>other</a:t>
            </a:r>
            <a:r>
              <a:rPr lang="de-DE" b="1" dirty="0"/>
              <a:t> </a:t>
            </a:r>
            <a:r>
              <a:rPr lang="de-DE" b="1" dirty="0" err="1"/>
              <a:t>input</a:t>
            </a:r>
            <a:r>
              <a:rPr lang="de-DE" b="1" dirty="0"/>
              <a:t> (</a:t>
            </a:r>
            <a:r>
              <a:rPr lang="de-DE" b="1" dirty="0" err="1"/>
              <a:t>water</a:t>
            </a:r>
            <a:r>
              <a:rPr lang="de-DE" b="1" dirty="0"/>
              <a:t> </a:t>
            </a:r>
            <a:r>
              <a:rPr lang="de-DE" b="1" dirty="0" err="1"/>
              <a:t>supply</a:t>
            </a:r>
            <a:r>
              <a:rPr lang="de-DE" b="1" dirty="0"/>
              <a:t>, </a:t>
            </a:r>
            <a:r>
              <a:rPr lang="de-DE" b="1" dirty="0" err="1"/>
              <a:t>services</a:t>
            </a:r>
            <a:r>
              <a:rPr lang="de-DE" b="1" dirty="0"/>
              <a:t>, </a:t>
            </a:r>
            <a:r>
              <a:rPr lang="de-DE" b="1" dirty="0" err="1"/>
              <a:t>precursor</a:t>
            </a:r>
            <a:r>
              <a:rPr lang="de-DE" b="1" dirty="0"/>
              <a:t> </a:t>
            </a:r>
            <a:r>
              <a:rPr lang="de-DE" b="1" dirty="0" err="1"/>
              <a:t>products</a:t>
            </a:r>
            <a:r>
              <a:rPr lang="de-DE" b="1" dirty="0"/>
              <a:t>, …)</a:t>
            </a:r>
          </a:p>
          <a:p>
            <a:r>
              <a:rPr lang="de-DE" b="1" dirty="0">
                <a:solidFill>
                  <a:schemeClr val="accent6">
                    <a:lumMod val="50000"/>
                  </a:schemeClr>
                </a:solidFill>
              </a:rPr>
              <a:t>For </a:t>
            </a:r>
            <a:r>
              <a:rPr lang="de-DE" b="1" dirty="0" err="1">
                <a:solidFill>
                  <a:schemeClr val="accent6">
                    <a:lumMod val="50000"/>
                  </a:schemeClr>
                </a:solidFill>
              </a:rPr>
              <a:t>gasoline</a:t>
            </a:r>
            <a:r>
              <a:rPr lang="de-DE" b="1" dirty="0">
                <a:solidFill>
                  <a:schemeClr val="accent6">
                    <a:lumMod val="50000"/>
                  </a:schemeClr>
                </a:solidFill>
              </a:rPr>
              <a:t> </a:t>
            </a:r>
            <a:r>
              <a:rPr lang="de-DE" b="1" dirty="0" err="1">
                <a:solidFill>
                  <a:schemeClr val="accent6">
                    <a:lumMod val="50000"/>
                  </a:schemeClr>
                </a:solidFill>
              </a:rPr>
              <a:t>vehicles</a:t>
            </a:r>
            <a:r>
              <a:rPr lang="de-DE" b="1" dirty="0">
                <a:solidFill>
                  <a:schemeClr val="accent6">
                    <a:lumMod val="50000"/>
                  </a:schemeClr>
                </a:solidFill>
              </a:rPr>
              <a:t>: well-</a:t>
            </a:r>
            <a:r>
              <a:rPr lang="de-DE" b="1" dirty="0" err="1">
                <a:solidFill>
                  <a:schemeClr val="accent6">
                    <a:lumMod val="50000"/>
                  </a:schemeClr>
                </a:solidFill>
              </a:rPr>
              <a:t>to</a:t>
            </a:r>
            <a:r>
              <a:rPr lang="de-DE" b="1" dirty="0">
                <a:solidFill>
                  <a:schemeClr val="accent6">
                    <a:lumMod val="50000"/>
                  </a:schemeClr>
                </a:solidFill>
              </a:rPr>
              <a:t>-tank WTT</a:t>
            </a:r>
          </a:p>
        </p:txBody>
      </p:sp>
    </p:spTree>
    <p:extLst>
      <p:ext uri="{BB962C8B-B14F-4D97-AF65-F5344CB8AC3E}">
        <p14:creationId xmlns:p14="http://schemas.microsoft.com/office/powerpoint/2010/main" val="30472244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4"/>
          <p:cNvSpPr txBox="1">
            <a:spLocks noChangeArrowheads="1"/>
          </p:cNvSpPr>
          <p:nvPr/>
        </p:nvSpPr>
        <p:spPr bwMode="auto">
          <a:xfrm>
            <a:off x="422684" y="68241"/>
            <a:ext cx="11811000" cy="584775"/>
          </a:xfrm>
          <a:prstGeom prst="rect">
            <a:avLst/>
          </a:prstGeom>
          <a:noFill/>
          <a:ln>
            <a:noFill/>
          </a:ln>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nb-NO" altLang="nb-NO" sz="32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System boundaries, scopes, &amp; indicators for products...</a:t>
            </a:r>
          </a:p>
        </p:txBody>
      </p:sp>
      <p:sp>
        <p:nvSpPr>
          <p:cNvPr id="5" name="Foliennummernplatzhalt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BBED5BB-D716-45F9-9F4F-70DFD74EEF08}" type="slidenum">
              <a:rPr kumimoji="0" lang="de-D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de-D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11" name="TextBox 4">
            <a:extLst>
              <a:ext uri="{FF2B5EF4-FFF2-40B4-BE49-F238E27FC236}">
                <a16:creationId xmlns:a16="http://schemas.microsoft.com/office/drawing/2014/main" id="{878EC587-77F3-416A-830B-F8BEF9ACBDD6}"/>
              </a:ext>
            </a:extLst>
          </p:cNvPr>
          <p:cNvSpPr txBox="1">
            <a:spLocks noChangeArrowheads="1"/>
          </p:cNvSpPr>
          <p:nvPr/>
        </p:nvSpPr>
        <p:spPr bwMode="auto">
          <a:xfrm>
            <a:off x="640498" y="6211746"/>
            <a:ext cx="10911004" cy="584775"/>
          </a:xfrm>
          <a:prstGeom prst="rect">
            <a:avLst/>
          </a:prstGeom>
          <a:noFill/>
          <a:ln>
            <a:noFill/>
          </a:ln>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nb-NO" altLang="nb-NO" sz="32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...must be used consistently!</a:t>
            </a:r>
          </a:p>
        </p:txBody>
      </p:sp>
      <p:sp>
        <p:nvSpPr>
          <p:cNvPr id="20" name="Textfeld 19">
            <a:extLst>
              <a:ext uri="{FF2B5EF4-FFF2-40B4-BE49-F238E27FC236}">
                <a16:creationId xmlns:a16="http://schemas.microsoft.com/office/drawing/2014/main" id="{4F346289-2CDE-46C0-8C35-B2CCFD1BD123}"/>
              </a:ext>
            </a:extLst>
          </p:cNvPr>
          <p:cNvSpPr txBox="1"/>
          <p:nvPr/>
        </p:nvSpPr>
        <p:spPr>
          <a:xfrm>
            <a:off x="2047716" y="723065"/>
            <a:ext cx="1008609"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1" i="1" u="none" strike="noStrike" kern="1200" cap="none" spc="0" normalizeH="0" baseline="0" noProof="0" dirty="0">
                <a:ln>
                  <a:noFill/>
                </a:ln>
                <a:solidFill>
                  <a:srgbClr val="0070C0"/>
                </a:solidFill>
                <a:effectLst/>
                <a:uLnTx/>
                <a:uFillTx/>
                <a:latin typeface="Calibri" panose="020F0502020204030204"/>
                <a:ea typeface="+mn-ea"/>
                <a:cs typeface="+mn-cs"/>
              </a:rPr>
              <a:t>Product</a:t>
            </a:r>
            <a:endParaRPr kumimoji="0" lang="de-DE" sz="2000" b="1" i="1" u="none" strike="noStrike" kern="1200" cap="none" spc="0" normalizeH="0" baseline="0" noProof="0" dirty="0">
              <a:ln>
                <a:noFill/>
              </a:ln>
              <a:solidFill>
                <a:srgbClr val="0070C0"/>
              </a:solidFill>
              <a:effectLst/>
              <a:uLnTx/>
              <a:uFillTx/>
              <a:latin typeface="Calibri" panose="020F0502020204030204"/>
              <a:ea typeface="+mn-ea"/>
              <a:cs typeface="+mn-cs"/>
            </a:endParaRPr>
          </a:p>
        </p:txBody>
      </p:sp>
      <p:sp>
        <p:nvSpPr>
          <p:cNvPr id="25" name="Textfeld 24">
            <a:extLst>
              <a:ext uri="{FF2B5EF4-FFF2-40B4-BE49-F238E27FC236}">
                <a16:creationId xmlns:a16="http://schemas.microsoft.com/office/drawing/2014/main" id="{2FCFEEA0-58CD-426F-B30B-788901977377}"/>
              </a:ext>
            </a:extLst>
          </p:cNvPr>
          <p:cNvSpPr txBox="1"/>
          <p:nvPr/>
        </p:nvSpPr>
        <p:spPr>
          <a:xfrm>
            <a:off x="5060989" y="1639107"/>
            <a:ext cx="2161297" cy="83099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black"/>
                </a:solidFill>
                <a:effectLst/>
                <a:uLnTx/>
                <a:uFillTx/>
                <a:latin typeface="Calibri" panose="020F0502020204030204"/>
                <a:ea typeface="+mn-ea"/>
                <a:cs typeface="+mn-cs"/>
              </a:rPr>
              <a:t>scope 3 impact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black"/>
                </a:solidFill>
                <a:effectLst/>
                <a:uLnTx/>
                <a:uFillTx/>
                <a:latin typeface="Calibri" panose="020F0502020204030204"/>
                <a:ea typeface="+mn-ea"/>
                <a:cs typeface="+mn-cs"/>
              </a:rPr>
              <a:t>of the product</a:t>
            </a:r>
            <a:endParaRPr kumimoji="0" lang="de-DE" sz="24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8" name="Rechteck 27">
            <a:extLst>
              <a:ext uri="{FF2B5EF4-FFF2-40B4-BE49-F238E27FC236}">
                <a16:creationId xmlns:a16="http://schemas.microsoft.com/office/drawing/2014/main" id="{FE386FF6-3643-41DA-9CC9-ECFF2A53C9D8}"/>
              </a:ext>
            </a:extLst>
          </p:cNvPr>
          <p:cNvSpPr/>
          <p:nvPr/>
        </p:nvSpPr>
        <p:spPr>
          <a:xfrm>
            <a:off x="709434" y="4157377"/>
            <a:ext cx="1396181" cy="7767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000" b="1" dirty="0">
                <a:solidFill>
                  <a:prstClr val="white"/>
                </a:solidFill>
                <a:latin typeface="Calibri" panose="020F0502020204030204"/>
              </a:rPr>
              <a:t>Energy &amp; heat suppl.</a:t>
            </a:r>
            <a:endParaRPr kumimoji="0" lang="de-DE" sz="20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9" name="Rechteck 28">
            <a:extLst>
              <a:ext uri="{FF2B5EF4-FFF2-40B4-BE49-F238E27FC236}">
                <a16:creationId xmlns:a16="http://schemas.microsoft.com/office/drawing/2014/main" id="{EBE8C756-4A13-49C1-AD1C-6509013C2A16}"/>
              </a:ext>
            </a:extLst>
          </p:cNvPr>
          <p:cNvSpPr/>
          <p:nvPr/>
        </p:nvSpPr>
        <p:spPr>
          <a:xfrm>
            <a:off x="601273" y="3941527"/>
            <a:ext cx="1666186" cy="1178621"/>
          </a:xfrm>
          <a:prstGeom prst="rect">
            <a:avLst/>
          </a:prstGeom>
          <a:noFill/>
          <a:ln w="38100">
            <a:solidFill>
              <a:srgbClr val="0070C0"/>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cxnSp>
        <p:nvCxnSpPr>
          <p:cNvPr id="31" name="Gerade Verbindung mit Pfeil 30">
            <a:extLst>
              <a:ext uri="{FF2B5EF4-FFF2-40B4-BE49-F238E27FC236}">
                <a16:creationId xmlns:a16="http://schemas.microsoft.com/office/drawing/2014/main" id="{77AB5592-61CC-43F3-B8CF-B22DA5C7DED4}"/>
              </a:ext>
            </a:extLst>
          </p:cNvPr>
          <p:cNvCxnSpPr>
            <a:cxnSpLocks/>
          </p:cNvCxnSpPr>
          <p:nvPr/>
        </p:nvCxnSpPr>
        <p:spPr>
          <a:xfrm>
            <a:off x="1962006" y="4591462"/>
            <a:ext cx="475587"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2" name="Textfeld 31">
            <a:extLst>
              <a:ext uri="{FF2B5EF4-FFF2-40B4-BE49-F238E27FC236}">
                <a16:creationId xmlns:a16="http://schemas.microsoft.com/office/drawing/2014/main" id="{B6A0BC18-C786-4F3D-BAE6-2CE2D3720670}"/>
              </a:ext>
            </a:extLst>
          </p:cNvPr>
          <p:cNvSpPr txBox="1"/>
          <p:nvPr/>
        </p:nvSpPr>
        <p:spPr>
          <a:xfrm>
            <a:off x="2437742" y="4389190"/>
            <a:ext cx="920445"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1" i="1" u="none" strike="noStrike" kern="1200" cap="none" spc="0" normalizeH="0" baseline="0" noProof="0" dirty="0">
                <a:ln>
                  <a:noFill/>
                </a:ln>
                <a:solidFill>
                  <a:prstClr val="black"/>
                </a:solidFill>
                <a:effectLst/>
                <a:uLnTx/>
                <a:uFillTx/>
                <a:latin typeface="Calibri" panose="020F0502020204030204"/>
                <a:ea typeface="+mn-ea"/>
                <a:cs typeface="+mn-cs"/>
              </a:rPr>
              <a:t>GHG, …</a:t>
            </a:r>
            <a:endParaRPr kumimoji="0" lang="de-DE" b="1" i="1"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35" name="Gerade Verbindung mit Pfeil 34">
            <a:extLst>
              <a:ext uri="{FF2B5EF4-FFF2-40B4-BE49-F238E27FC236}">
                <a16:creationId xmlns:a16="http://schemas.microsoft.com/office/drawing/2014/main" id="{48DF314F-DBD0-4831-AA80-99DD8551AE40}"/>
              </a:ext>
            </a:extLst>
          </p:cNvPr>
          <p:cNvCxnSpPr>
            <a:cxnSpLocks/>
          </p:cNvCxnSpPr>
          <p:nvPr/>
        </p:nvCxnSpPr>
        <p:spPr>
          <a:xfrm>
            <a:off x="233847" y="4548688"/>
            <a:ext cx="475587"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6" name="Textfeld 35">
            <a:extLst>
              <a:ext uri="{FF2B5EF4-FFF2-40B4-BE49-F238E27FC236}">
                <a16:creationId xmlns:a16="http://schemas.microsoft.com/office/drawing/2014/main" id="{549561BC-D5AD-44BB-9DA2-4B47D5B86C33}"/>
              </a:ext>
            </a:extLst>
          </p:cNvPr>
          <p:cNvSpPr txBox="1"/>
          <p:nvPr/>
        </p:nvSpPr>
        <p:spPr>
          <a:xfrm>
            <a:off x="-2774" y="4207671"/>
            <a:ext cx="781945" cy="64633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i="1" dirty="0">
                <a:solidFill>
                  <a:prstClr val="black"/>
                </a:solidFill>
                <a:latin typeface="Calibri" panose="020F0502020204030204"/>
              </a:rPr>
              <a:t>Water</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1" i="1" dirty="0">
                <a:solidFill>
                  <a:prstClr val="black"/>
                </a:solidFill>
                <a:latin typeface="Calibri" panose="020F0502020204030204"/>
              </a:rPr>
              <a:t>PE</a:t>
            </a:r>
            <a:endParaRPr kumimoji="0" lang="de-DE" b="1" i="1"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37" name="Gerade Verbindung mit Pfeil 36">
            <a:extLst>
              <a:ext uri="{FF2B5EF4-FFF2-40B4-BE49-F238E27FC236}">
                <a16:creationId xmlns:a16="http://schemas.microsoft.com/office/drawing/2014/main" id="{F50ED37D-E742-4AA4-9B08-78AEBDD77B81}"/>
              </a:ext>
            </a:extLst>
          </p:cNvPr>
          <p:cNvCxnSpPr>
            <a:cxnSpLocks/>
          </p:cNvCxnSpPr>
          <p:nvPr/>
        </p:nvCxnSpPr>
        <p:spPr>
          <a:xfrm flipV="1">
            <a:off x="1962006" y="2469951"/>
            <a:ext cx="0" cy="177713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9" name="Rechteck 38">
            <a:extLst>
              <a:ext uri="{FF2B5EF4-FFF2-40B4-BE49-F238E27FC236}">
                <a16:creationId xmlns:a16="http://schemas.microsoft.com/office/drawing/2014/main" id="{F894694A-D86A-43E6-BB74-58A5A7D19D92}"/>
              </a:ext>
            </a:extLst>
          </p:cNvPr>
          <p:cNvSpPr/>
          <p:nvPr/>
        </p:nvSpPr>
        <p:spPr>
          <a:xfrm>
            <a:off x="2485060" y="3040790"/>
            <a:ext cx="1396181" cy="7767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000" b="1" dirty="0">
                <a:solidFill>
                  <a:prstClr val="white"/>
                </a:solidFill>
                <a:latin typeface="Calibri" panose="020F0502020204030204"/>
              </a:rPr>
              <a:t>Materials, upstream</a:t>
            </a:r>
            <a:endParaRPr kumimoji="0" lang="de-DE" sz="20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0" name="Rechteck 39">
            <a:extLst>
              <a:ext uri="{FF2B5EF4-FFF2-40B4-BE49-F238E27FC236}">
                <a16:creationId xmlns:a16="http://schemas.microsoft.com/office/drawing/2014/main" id="{6AF8DC29-C298-406F-9646-04BB65F2D621}"/>
              </a:ext>
            </a:extLst>
          </p:cNvPr>
          <p:cNvSpPr/>
          <p:nvPr/>
        </p:nvSpPr>
        <p:spPr>
          <a:xfrm>
            <a:off x="2376899" y="2824940"/>
            <a:ext cx="1666186" cy="1178621"/>
          </a:xfrm>
          <a:prstGeom prst="rect">
            <a:avLst/>
          </a:prstGeom>
          <a:noFill/>
          <a:ln w="38100">
            <a:solidFill>
              <a:srgbClr val="0070C0"/>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cxnSp>
        <p:nvCxnSpPr>
          <p:cNvPr id="41" name="Gerade Verbindung mit Pfeil 40">
            <a:extLst>
              <a:ext uri="{FF2B5EF4-FFF2-40B4-BE49-F238E27FC236}">
                <a16:creationId xmlns:a16="http://schemas.microsoft.com/office/drawing/2014/main" id="{174D96CB-5B9A-446F-A4EC-22EE87ABF353}"/>
              </a:ext>
            </a:extLst>
          </p:cNvPr>
          <p:cNvCxnSpPr>
            <a:cxnSpLocks/>
          </p:cNvCxnSpPr>
          <p:nvPr/>
        </p:nvCxnSpPr>
        <p:spPr>
          <a:xfrm>
            <a:off x="3796255" y="3570733"/>
            <a:ext cx="475587"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2" name="Textfeld 41">
            <a:extLst>
              <a:ext uri="{FF2B5EF4-FFF2-40B4-BE49-F238E27FC236}">
                <a16:creationId xmlns:a16="http://schemas.microsoft.com/office/drawing/2014/main" id="{A4F8AD81-7368-479B-935E-BAC3900D869B}"/>
              </a:ext>
            </a:extLst>
          </p:cNvPr>
          <p:cNvSpPr txBox="1"/>
          <p:nvPr/>
        </p:nvSpPr>
        <p:spPr>
          <a:xfrm>
            <a:off x="4271991" y="3368461"/>
            <a:ext cx="920445"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1" i="1" u="none" strike="noStrike" kern="1200" cap="none" spc="0" normalizeH="0" baseline="0" noProof="0" dirty="0">
                <a:ln>
                  <a:noFill/>
                </a:ln>
                <a:solidFill>
                  <a:prstClr val="black"/>
                </a:solidFill>
                <a:effectLst/>
                <a:uLnTx/>
                <a:uFillTx/>
                <a:latin typeface="Calibri" panose="020F0502020204030204"/>
                <a:ea typeface="+mn-ea"/>
                <a:cs typeface="+mn-cs"/>
              </a:rPr>
              <a:t>GHG, …</a:t>
            </a:r>
            <a:endParaRPr kumimoji="0" lang="de-DE" b="1" i="1"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43" name="Gerade Verbindung mit Pfeil 42">
            <a:extLst>
              <a:ext uri="{FF2B5EF4-FFF2-40B4-BE49-F238E27FC236}">
                <a16:creationId xmlns:a16="http://schemas.microsoft.com/office/drawing/2014/main" id="{16631286-E331-4F31-B29E-AC4BA7E8AF9A}"/>
              </a:ext>
            </a:extLst>
          </p:cNvPr>
          <p:cNvCxnSpPr>
            <a:cxnSpLocks/>
          </p:cNvCxnSpPr>
          <p:nvPr/>
        </p:nvCxnSpPr>
        <p:spPr>
          <a:xfrm>
            <a:off x="2009473" y="3432101"/>
            <a:ext cx="475587"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4" name="Textfeld 43">
            <a:extLst>
              <a:ext uri="{FF2B5EF4-FFF2-40B4-BE49-F238E27FC236}">
                <a16:creationId xmlns:a16="http://schemas.microsoft.com/office/drawing/2014/main" id="{B653C552-E24C-48C1-AEA8-E96561C9A5F2}"/>
              </a:ext>
            </a:extLst>
          </p:cNvPr>
          <p:cNvSpPr txBox="1"/>
          <p:nvPr/>
        </p:nvSpPr>
        <p:spPr>
          <a:xfrm>
            <a:off x="1772852" y="3091084"/>
            <a:ext cx="781945" cy="64633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i="1" dirty="0">
                <a:solidFill>
                  <a:prstClr val="black"/>
                </a:solidFill>
                <a:latin typeface="Calibri" panose="020F0502020204030204"/>
              </a:rPr>
              <a:t>Water</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1" i="1" dirty="0">
                <a:solidFill>
                  <a:prstClr val="black"/>
                </a:solidFill>
                <a:latin typeface="Calibri" panose="020F0502020204030204"/>
              </a:rPr>
              <a:t>PE</a:t>
            </a:r>
            <a:endParaRPr kumimoji="0" lang="de-DE" b="1" i="1"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46" name="Gerade Verbindung mit Pfeil 45">
            <a:extLst>
              <a:ext uri="{FF2B5EF4-FFF2-40B4-BE49-F238E27FC236}">
                <a16:creationId xmlns:a16="http://schemas.microsoft.com/office/drawing/2014/main" id="{E29EF478-D305-4060-B3D2-0A22FE07B8E5}"/>
              </a:ext>
            </a:extLst>
          </p:cNvPr>
          <p:cNvCxnSpPr>
            <a:cxnSpLocks/>
          </p:cNvCxnSpPr>
          <p:nvPr/>
        </p:nvCxnSpPr>
        <p:spPr>
          <a:xfrm flipV="1">
            <a:off x="3155981" y="2472331"/>
            <a:ext cx="0" cy="56845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7" name="Rechteck 46">
            <a:extLst>
              <a:ext uri="{FF2B5EF4-FFF2-40B4-BE49-F238E27FC236}">
                <a16:creationId xmlns:a16="http://schemas.microsoft.com/office/drawing/2014/main" id="{281D373D-87C2-424A-9169-DB29122C7158}"/>
              </a:ext>
            </a:extLst>
          </p:cNvPr>
          <p:cNvSpPr/>
          <p:nvPr/>
        </p:nvSpPr>
        <p:spPr>
          <a:xfrm>
            <a:off x="7226437" y="775065"/>
            <a:ext cx="4871776" cy="5924699"/>
          </a:xfrm>
          <a:prstGeom prst="rect">
            <a:avLst/>
          </a:prstGeom>
          <a:solidFill>
            <a:schemeClr val="bg2"/>
          </a:solidFill>
        </p:spPr>
        <p:txBody>
          <a:bodyPr wrap="square">
            <a:spAutoFit/>
          </a:bodyPr>
          <a:lstStyle/>
          <a:p>
            <a:pPr lvl="0">
              <a:defRPr/>
            </a:pPr>
            <a:r>
              <a:rPr lang="en-GB" sz="2000" b="1" dirty="0">
                <a:solidFill>
                  <a:prstClr val="black"/>
                </a:solidFill>
              </a:rPr>
              <a:t>Terminology:</a:t>
            </a:r>
          </a:p>
          <a:p>
            <a:pPr lvl="0">
              <a:defRPr/>
            </a:pPr>
            <a:endParaRPr lang="en-GB" sz="2000" b="1" dirty="0">
              <a:solidFill>
                <a:prstClr val="black"/>
              </a:solidFill>
            </a:endParaRPr>
          </a:p>
          <a:p>
            <a:pPr lvl="0">
              <a:defRPr/>
            </a:pPr>
            <a:r>
              <a:rPr lang="en-GB" sz="2000" b="1" i="1" dirty="0">
                <a:solidFill>
                  <a:prstClr val="black"/>
                </a:solidFill>
              </a:rPr>
              <a:t>Embodied X (PE, Water, GHG, raw materials) of product</a:t>
            </a:r>
          </a:p>
          <a:p>
            <a:pPr lvl="0">
              <a:defRPr/>
            </a:pPr>
            <a:r>
              <a:rPr lang="en-GB" sz="2000" b="1" i="1" dirty="0">
                <a:solidFill>
                  <a:prstClr val="black"/>
                </a:solidFill>
              </a:rPr>
              <a:t>=  </a:t>
            </a:r>
          </a:p>
          <a:p>
            <a:pPr lvl="0">
              <a:defRPr/>
            </a:pPr>
            <a:r>
              <a:rPr lang="en-GB" sz="2000" b="1" i="1" dirty="0">
                <a:solidFill>
                  <a:prstClr val="black"/>
                </a:solidFill>
              </a:rPr>
              <a:t>X Footprint of product</a:t>
            </a:r>
          </a:p>
          <a:p>
            <a:pPr lvl="0">
              <a:defRPr/>
            </a:pPr>
            <a:r>
              <a:rPr lang="en-GB" sz="2000" b="1" i="1" dirty="0">
                <a:solidFill>
                  <a:prstClr val="black"/>
                </a:solidFill>
              </a:rPr>
              <a:t>=</a:t>
            </a:r>
          </a:p>
          <a:p>
            <a:pPr lvl="0">
              <a:defRPr/>
            </a:pPr>
            <a:r>
              <a:rPr lang="en-GB" sz="2000" b="1" i="1" dirty="0">
                <a:solidFill>
                  <a:prstClr val="black"/>
                </a:solidFill>
              </a:rPr>
              <a:t>cradle (nat. resources) to gate (factory gate) X of product</a:t>
            </a:r>
          </a:p>
          <a:p>
            <a:pPr lvl="0">
              <a:defRPr/>
            </a:pPr>
            <a:r>
              <a:rPr lang="en-GB" sz="2000" b="1" i="1" dirty="0">
                <a:solidFill>
                  <a:prstClr val="black"/>
                </a:solidFill>
              </a:rPr>
              <a:t>=</a:t>
            </a:r>
          </a:p>
          <a:p>
            <a:pPr lvl="0">
              <a:defRPr/>
            </a:pPr>
            <a:r>
              <a:rPr lang="en-GB" sz="2000" b="1" i="1" dirty="0">
                <a:solidFill>
                  <a:prstClr val="black"/>
                </a:solidFill>
              </a:rPr>
              <a:t>X(scope 3)</a:t>
            </a:r>
          </a:p>
          <a:p>
            <a:pPr lvl="0">
              <a:defRPr/>
            </a:pPr>
            <a:endParaRPr lang="en-GB" sz="500" b="1" i="1" dirty="0">
              <a:solidFill>
                <a:prstClr val="black"/>
              </a:solidFill>
            </a:endParaRPr>
          </a:p>
          <a:p>
            <a:pPr lvl="0">
              <a:defRPr/>
            </a:pPr>
            <a:endParaRPr lang="en-GB" sz="2000" b="1" i="1" dirty="0">
              <a:solidFill>
                <a:prstClr val="black"/>
              </a:solidFill>
            </a:endParaRPr>
          </a:p>
          <a:p>
            <a:pPr lvl="0">
              <a:defRPr/>
            </a:pPr>
            <a:r>
              <a:rPr lang="en-GB" sz="2000" b="1" dirty="0">
                <a:solidFill>
                  <a:prstClr val="black"/>
                </a:solidFill>
              </a:rPr>
              <a:t>End-of-life, waste mgt. and recycling CAN be included, would then be “cradle to grave/cradle to cradle). </a:t>
            </a:r>
          </a:p>
          <a:p>
            <a:pPr lvl="0">
              <a:defRPr/>
            </a:pPr>
            <a:r>
              <a:rPr lang="en-GB" sz="2000" b="1" dirty="0">
                <a:solidFill>
                  <a:prstClr val="black"/>
                </a:solidFill>
                <a:sym typeface="Wingdings" panose="05000000000000000000" pitchFamily="2" charset="2"/>
              </a:rPr>
              <a:t>  Footprint estimates must disclose their system boundaries!</a:t>
            </a:r>
            <a:endParaRPr lang="en-GB" sz="2000" b="1" dirty="0">
              <a:solidFill>
                <a:prstClr val="black"/>
              </a:solidFill>
            </a:endParaRPr>
          </a:p>
          <a:p>
            <a:pPr lvl="0">
              <a:defRPr/>
            </a:pPr>
            <a:endParaRPr lang="en-GB" sz="1400" b="1" i="1" dirty="0">
              <a:solidFill>
                <a:prstClr val="black"/>
              </a:solidFill>
            </a:endParaRPr>
          </a:p>
          <a:p>
            <a:pPr lvl="0">
              <a:defRPr/>
            </a:pPr>
            <a:r>
              <a:rPr lang="en-GB" sz="2000" b="1" dirty="0">
                <a:solidFill>
                  <a:prstClr val="black"/>
                </a:solidFill>
              </a:rPr>
              <a:t>NOT: </a:t>
            </a:r>
            <a:r>
              <a:rPr lang="en-GB" sz="2000" b="1" i="1" dirty="0">
                <a:solidFill>
                  <a:prstClr val="black"/>
                </a:solidFill>
              </a:rPr>
              <a:t>life cycle X of product </a:t>
            </a:r>
            <a:r>
              <a:rPr lang="en-GB" sz="2000" b="1" dirty="0">
                <a:solidFill>
                  <a:prstClr val="black"/>
                </a:solidFill>
              </a:rPr>
              <a:t>(lacks use phase)</a:t>
            </a:r>
          </a:p>
        </p:txBody>
      </p:sp>
      <p:sp>
        <p:nvSpPr>
          <p:cNvPr id="48" name="Rechteck 47">
            <a:extLst>
              <a:ext uri="{FF2B5EF4-FFF2-40B4-BE49-F238E27FC236}">
                <a16:creationId xmlns:a16="http://schemas.microsoft.com/office/drawing/2014/main" id="{9F14E149-10BA-4877-A72F-4341AB8973D8}"/>
              </a:ext>
            </a:extLst>
          </p:cNvPr>
          <p:cNvSpPr/>
          <p:nvPr/>
        </p:nvSpPr>
        <p:spPr>
          <a:xfrm>
            <a:off x="1850102" y="1693203"/>
            <a:ext cx="1396181" cy="7767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000" b="1" dirty="0" err="1">
                <a:solidFill>
                  <a:prstClr val="white"/>
                </a:solidFill>
                <a:latin typeface="Calibri" panose="020F0502020204030204"/>
              </a:rPr>
              <a:t>Manufac-turing</a:t>
            </a:r>
            <a:endParaRPr kumimoji="0" lang="de-DE" sz="20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9" name="Rechteck 48">
            <a:extLst>
              <a:ext uri="{FF2B5EF4-FFF2-40B4-BE49-F238E27FC236}">
                <a16:creationId xmlns:a16="http://schemas.microsoft.com/office/drawing/2014/main" id="{9A265CA1-BC16-48CE-9CCC-BC4237900141}"/>
              </a:ext>
            </a:extLst>
          </p:cNvPr>
          <p:cNvSpPr/>
          <p:nvPr/>
        </p:nvSpPr>
        <p:spPr>
          <a:xfrm>
            <a:off x="1741941" y="1477353"/>
            <a:ext cx="1666186" cy="1178621"/>
          </a:xfrm>
          <a:prstGeom prst="rect">
            <a:avLst/>
          </a:prstGeom>
          <a:noFill/>
          <a:ln w="38100">
            <a:solidFill>
              <a:srgbClr val="0070C0"/>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cxnSp>
        <p:nvCxnSpPr>
          <p:cNvPr id="50" name="Gerade Verbindung mit Pfeil 49">
            <a:extLst>
              <a:ext uri="{FF2B5EF4-FFF2-40B4-BE49-F238E27FC236}">
                <a16:creationId xmlns:a16="http://schemas.microsoft.com/office/drawing/2014/main" id="{2D7CD971-B1EF-47F7-A642-712822F414A5}"/>
              </a:ext>
            </a:extLst>
          </p:cNvPr>
          <p:cNvCxnSpPr>
            <a:cxnSpLocks/>
          </p:cNvCxnSpPr>
          <p:nvPr/>
        </p:nvCxnSpPr>
        <p:spPr>
          <a:xfrm>
            <a:off x="3161297" y="2223146"/>
            <a:ext cx="475587"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51" name="Textfeld 50">
            <a:extLst>
              <a:ext uri="{FF2B5EF4-FFF2-40B4-BE49-F238E27FC236}">
                <a16:creationId xmlns:a16="http://schemas.microsoft.com/office/drawing/2014/main" id="{0D16BA7A-A845-4AD8-8EAC-EA22C72162C8}"/>
              </a:ext>
            </a:extLst>
          </p:cNvPr>
          <p:cNvSpPr txBox="1"/>
          <p:nvPr/>
        </p:nvSpPr>
        <p:spPr>
          <a:xfrm>
            <a:off x="3637033" y="2020874"/>
            <a:ext cx="920445"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1" i="1" u="none" strike="noStrike" kern="1200" cap="none" spc="0" normalizeH="0" baseline="0" noProof="0" dirty="0">
                <a:ln>
                  <a:noFill/>
                </a:ln>
                <a:solidFill>
                  <a:prstClr val="black"/>
                </a:solidFill>
                <a:effectLst/>
                <a:uLnTx/>
                <a:uFillTx/>
                <a:latin typeface="Calibri" panose="020F0502020204030204"/>
                <a:ea typeface="+mn-ea"/>
                <a:cs typeface="+mn-cs"/>
              </a:rPr>
              <a:t>GHG, …</a:t>
            </a:r>
            <a:endParaRPr kumimoji="0" lang="de-DE" b="1" i="1"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52" name="Gerade Verbindung mit Pfeil 51">
            <a:extLst>
              <a:ext uri="{FF2B5EF4-FFF2-40B4-BE49-F238E27FC236}">
                <a16:creationId xmlns:a16="http://schemas.microsoft.com/office/drawing/2014/main" id="{9D80AD16-33E9-48C4-8812-D1C02763E6DA}"/>
              </a:ext>
            </a:extLst>
          </p:cNvPr>
          <p:cNvCxnSpPr>
            <a:cxnSpLocks/>
          </p:cNvCxnSpPr>
          <p:nvPr/>
        </p:nvCxnSpPr>
        <p:spPr>
          <a:xfrm>
            <a:off x="1374515" y="2084514"/>
            <a:ext cx="475587"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53" name="Textfeld 52">
            <a:extLst>
              <a:ext uri="{FF2B5EF4-FFF2-40B4-BE49-F238E27FC236}">
                <a16:creationId xmlns:a16="http://schemas.microsoft.com/office/drawing/2014/main" id="{85EF12B6-D258-42BC-A44C-9895E417E27A}"/>
              </a:ext>
            </a:extLst>
          </p:cNvPr>
          <p:cNvSpPr txBox="1"/>
          <p:nvPr/>
        </p:nvSpPr>
        <p:spPr>
          <a:xfrm>
            <a:off x="1137894" y="1743497"/>
            <a:ext cx="781945" cy="64633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i="1" dirty="0">
                <a:solidFill>
                  <a:prstClr val="black"/>
                </a:solidFill>
                <a:latin typeface="Calibri" panose="020F0502020204030204"/>
              </a:rPr>
              <a:t>Water</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1" i="1" dirty="0">
                <a:solidFill>
                  <a:prstClr val="black"/>
                </a:solidFill>
                <a:latin typeface="Calibri" panose="020F0502020204030204"/>
              </a:rPr>
              <a:t>PE</a:t>
            </a:r>
            <a:endParaRPr kumimoji="0" lang="de-DE" b="1" i="1"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54" name="Gerade Verbindung mit Pfeil 53">
            <a:extLst>
              <a:ext uri="{FF2B5EF4-FFF2-40B4-BE49-F238E27FC236}">
                <a16:creationId xmlns:a16="http://schemas.microsoft.com/office/drawing/2014/main" id="{16FE0763-1FB7-4B9F-A67F-F533FAF2651D}"/>
              </a:ext>
            </a:extLst>
          </p:cNvPr>
          <p:cNvCxnSpPr>
            <a:cxnSpLocks/>
          </p:cNvCxnSpPr>
          <p:nvPr/>
        </p:nvCxnSpPr>
        <p:spPr>
          <a:xfrm flipV="1">
            <a:off x="2532347" y="1117053"/>
            <a:ext cx="0" cy="56845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55" name="Rechteck 54">
            <a:extLst>
              <a:ext uri="{FF2B5EF4-FFF2-40B4-BE49-F238E27FC236}">
                <a16:creationId xmlns:a16="http://schemas.microsoft.com/office/drawing/2014/main" id="{AB643682-7EE7-4813-9978-E6EBE4E94098}"/>
              </a:ext>
            </a:extLst>
          </p:cNvPr>
          <p:cNvSpPr/>
          <p:nvPr/>
        </p:nvSpPr>
        <p:spPr>
          <a:xfrm>
            <a:off x="2545754" y="5178925"/>
            <a:ext cx="1396181" cy="7767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000" b="1" dirty="0">
                <a:solidFill>
                  <a:prstClr val="white"/>
                </a:solidFill>
                <a:latin typeface="Calibri" panose="020F0502020204030204"/>
              </a:rPr>
              <a:t>Mining, extraction</a:t>
            </a:r>
            <a:endParaRPr kumimoji="0" lang="de-DE" sz="20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6" name="Rechteck 55">
            <a:extLst>
              <a:ext uri="{FF2B5EF4-FFF2-40B4-BE49-F238E27FC236}">
                <a16:creationId xmlns:a16="http://schemas.microsoft.com/office/drawing/2014/main" id="{E5F332D7-D3DC-4D8F-A900-6E5841489B58}"/>
              </a:ext>
            </a:extLst>
          </p:cNvPr>
          <p:cNvSpPr/>
          <p:nvPr/>
        </p:nvSpPr>
        <p:spPr>
          <a:xfrm>
            <a:off x="2437593" y="4963075"/>
            <a:ext cx="1666186" cy="1178621"/>
          </a:xfrm>
          <a:prstGeom prst="rect">
            <a:avLst/>
          </a:prstGeom>
          <a:noFill/>
          <a:ln w="38100">
            <a:solidFill>
              <a:srgbClr val="0070C0"/>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cxnSp>
        <p:nvCxnSpPr>
          <p:cNvPr id="57" name="Gerade Verbindung mit Pfeil 56">
            <a:extLst>
              <a:ext uri="{FF2B5EF4-FFF2-40B4-BE49-F238E27FC236}">
                <a16:creationId xmlns:a16="http://schemas.microsoft.com/office/drawing/2014/main" id="{05577F14-BF91-4F53-910A-BED273B67EF2}"/>
              </a:ext>
            </a:extLst>
          </p:cNvPr>
          <p:cNvCxnSpPr>
            <a:cxnSpLocks/>
          </p:cNvCxnSpPr>
          <p:nvPr/>
        </p:nvCxnSpPr>
        <p:spPr>
          <a:xfrm>
            <a:off x="3798326" y="5613010"/>
            <a:ext cx="475587"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59" name="Textfeld 58">
            <a:extLst>
              <a:ext uri="{FF2B5EF4-FFF2-40B4-BE49-F238E27FC236}">
                <a16:creationId xmlns:a16="http://schemas.microsoft.com/office/drawing/2014/main" id="{63575103-C6EB-4DC7-8B30-BFB89FFE7DEB}"/>
              </a:ext>
            </a:extLst>
          </p:cNvPr>
          <p:cNvSpPr txBox="1"/>
          <p:nvPr/>
        </p:nvSpPr>
        <p:spPr>
          <a:xfrm>
            <a:off x="4274062" y="5410738"/>
            <a:ext cx="920445"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1" i="1" u="none" strike="noStrike" kern="1200" cap="none" spc="0" normalizeH="0" baseline="0" noProof="0" dirty="0">
                <a:ln>
                  <a:noFill/>
                </a:ln>
                <a:solidFill>
                  <a:prstClr val="black"/>
                </a:solidFill>
                <a:effectLst/>
                <a:uLnTx/>
                <a:uFillTx/>
                <a:latin typeface="Calibri" panose="020F0502020204030204"/>
                <a:ea typeface="+mn-ea"/>
                <a:cs typeface="+mn-cs"/>
              </a:rPr>
              <a:t>GHG, …</a:t>
            </a:r>
            <a:endParaRPr kumimoji="0" lang="de-DE" b="1" i="1"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60" name="Gerade Verbindung mit Pfeil 59">
            <a:extLst>
              <a:ext uri="{FF2B5EF4-FFF2-40B4-BE49-F238E27FC236}">
                <a16:creationId xmlns:a16="http://schemas.microsoft.com/office/drawing/2014/main" id="{74A7DF2E-F478-401C-8D87-83EA685B1A6E}"/>
              </a:ext>
            </a:extLst>
          </p:cNvPr>
          <p:cNvCxnSpPr>
            <a:cxnSpLocks/>
          </p:cNvCxnSpPr>
          <p:nvPr/>
        </p:nvCxnSpPr>
        <p:spPr>
          <a:xfrm>
            <a:off x="2070167" y="5570236"/>
            <a:ext cx="475587"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61" name="Textfeld 60">
            <a:extLst>
              <a:ext uri="{FF2B5EF4-FFF2-40B4-BE49-F238E27FC236}">
                <a16:creationId xmlns:a16="http://schemas.microsoft.com/office/drawing/2014/main" id="{95271E21-A178-4763-9A9B-79B6D8CBA10C}"/>
              </a:ext>
            </a:extLst>
          </p:cNvPr>
          <p:cNvSpPr txBox="1"/>
          <p:nvPr/>
        </p:nvSpPr>
        <p:spPr>
          <a:xfrm>
            <a:off x="1833546" y="5229219"/>
            <a:ext cx="781945" cy="64633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i="1" dirty="0">
                <a:solidFill>
                  <a:prstClr val="black"/>
                </a:solidFill>
                <a:latin typeface="Calibri" panose="020F0502020204030204"/>
              </a:rPr>
              <a:t>Water</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1" i="1" dirty="0">
                <a:solidFill>
                  <a:prstClr val="black"/>
                </a:solidFill>
                <a:latin typeface="Calibri" panose="020F0502020204030204"/>
              </a:rPr>
              <a:t>PE</a:t>
            </a:r>
            <a:endParaRPr kumimoji="0" lang="de-DE" b="1" i="1"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62" name="Gerade Verbindung mit Pfeil 61">
            <a:extLst>
              <a:ext uri="{FF2B5EF4-FFF2-40B4-BE49-F238E27FC236}">
                <a16:creationId xmlns:a16="http://schemas.microsoft.com/office/drawing/2014/main" id="{F194EF63-8F9F-4CE1-A76F-EE01E1F3C66C}"/>
              </a:ext>
            </a:extLst>
          </p:cNvPr>
          <p:cNvCxnSpPr>
            <a:cxnSpLocks/>
          </p:cNvCxnSpPr>
          <p:nvPr/>
        </p:nvCxnSpPr>
        <p:spPr>
          <a:xfrm flipV="1">
            <a:off x="3358187" y="3817538"/>
            <a:ext cx="0" cy="141168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 name="Verbinder: gewinkelt 5">
            <a:extLst>
              <a:ext uri="{FF2B5EF4-FFF2-40B4-BE49-F238E27FC236}">
                <a16:creationId xmlns:a16="http://schemas.microsoft.com/office/drawing/2014/main" id="{432F239D-38B8-4F58-A974-3C7FE790FD15}"/>
              </a:ext>
            </a:extLst>
          </p:cNvPr>
          <p:cNvCxnSpPr>
            <a:endCxn id="28" idx="2"/>
          </p:cNvCxnSpPr>
          <p:nvPr/>
        </p:nvCxnSpPr>
        <p:spPr>
          <a:xfrm rot="10800000">
            <a:off x="1407525" y="4934126"/>
            <a:ext cx="1124822" cy="941425"/>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sp>
        <p:nvSpPr>
          <p:cNvPr id="63" name="Textfeld 62">
            <a:extLst>
              <a:ext uri="{FF2B5EF4-FFF2-40B4-BE49-F238E27FC236}">
                <a16:creationId xmlns:a16="http://schemas.microsoft.com/office/drawing/2014/main" id="{757CA8DB-E836-4B02-AB72-235B7173D6ED}"/>
              </a:ext>
            </a:extLst>
          </p:cNvPr>
          <p:cNvSpPr txBox="1"/>
          <p:nvPr/>
        </p:nvSpPr>
        <p:spPr>
          <a:xfrm>
            <a:off x="5071290" y="2952962"/>
            <a:ext cx="2161297" cy="83099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black"/>
                </a:solidFill>
                <a:effectLst/>
                <a:uLnTx/>
                <a:uFillTx/>
                <a:latin typeface="Calibri" panose="020F0502020204030204"/>
                <a:ea typeface="+mn-ea"/>
                <a:cs typeface="+mn-cs"/>
              </a:rPr>
              <a:t>scope 3 impact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black"/>
                </a:solidFill>
                <a:effectLst/>
                <a:uLnTx/>
                <a:uFillTx/>
                <a:latin typeface="Calibri" panose="020F0502020204030204"/>
                <a:ea typeface="+mn-ea"/>
                <a:cs typeface="+mn-cs"/>
              </a:rPr>
              <a:t>of the product</a:t>
            </a:r>
            <a:endParaRPr kumimoji="0" lang="de-DE" sz="24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4" name="Textfeld 63">
            <a:extLst>
              <a:ext uri="{FF2B5EF4-FFF2-40B4-BE49-F238E27FC236}">
                <a16:creationId xmlns:a16="http://schemas.microsoft.com/office/drawing/2014/main" id="{894B9187-41DA-46C2-8C00-DBCDBC6266A6}"/>
              </a:ext>
            </a:extLst>
          </p:cNvPr>
          <p:cNvSpPr txBox="1"/>
          <p:nvPr/>
        </p:nvSpPr>
        <p:spPr>
          <a:xfrm>
            <a:off x="5107152" y="4053379"/>
            <a:ext cx="2161297" cy="83099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black"/>
                </a:solidFill>
                <a:effectLst/>
                <a:uLnTx/>
                <a:uFillTx/>
                <a:latin typeface="Calibri" panose="020F0502020204030204"/>
                <a:ea typeface="+mn-ea"/>
                <a:cs typeface="+mn-cs"/>
              </a:rPr>
              <a:t>scope 3 impact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black"/>
                </a:solidFill>
                <a:effectLst/>
                <a:uLnTx/>
                <a:uFillTx/>
                <a:latin typeface="Calibri" panose="020F0502020204030204"/>
                <a:ea typeface="+mn-ea"/>
                <a:cs typeface="+mn-cs"/>
              </a:rPr>
              <a:t>of the product</a:t>
            </a:r>
            <a:endParaRPr kumimoji="0" lang="de-DE" sz="24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5" name="Textfeld 64">
            <a:extLst>
              <a:ext uri="{FF2B5EF4-FFF2-40B4-BE49-F238E27FC236}">
                <a16:creationId xmlns:a16="http://schemas.microsoft.com/office/drawing/2014/main" id="{ABE49522-5FF2-4509-937B-FABC9BDA42DB}"/>
              </a:ext>
            </a:extLst>
          </p:cNvPr>
          <p:cNvSpPr txBox="1"/>
          <p:nvPr/>
        </p:nvSpPr>
        <p:spPr>
          <a:xfrm>
            <a:off x="5107151" y="5058913"/>
            <a:ext cx="2161297" cy="83099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black"/>
                </a:solidFill>
                <a:effectLst/>
                <a:uLnTx/>
                <a:uFillTx/>
                <a:latin typeface="Calibri" panose="020F0502020204030204"/>
                <a:ea typeface="+mn-ea"/>
                <a:cs typeface="+mn-cs"/>
              </a:rPr>
              <a:t>scope 3 impact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black"/>
                </a:solidFill>
                <a:effectLst/>
                <a:uLnTx/>
                <a:uFillTx/>
                <a:latin typeface="Calibri" panose="020F0502020204030204"/>
                <a:ea typeface="+mn-ea"/>
                <a:cs typeface="+mn-cs"/>
              </a:rPr>
              <a:t>of the product</a:t>
            </a:r>
            <a:endParaRPr kumimoji="0" lang="de-DE" sz="24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104746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57B5ED6-B39B-53B6-CA96-D825C1474DB2}"/>
              </a:ext>
            </a:extLst>
          </p:cNvPr>
          <p:cNvSpPr>
            <a:spLocks noGrp="1"/>
          </p:cNvSpPr>
          <p:nvPr>
            <p:ph type="title"/>
          </p:nvPr>
        </p:nvSpPr>
        <p:spPr/>
        <p:txBody>
          <a:bodyPr/>
          <a:lstStyle/>
          <a:p>
            <a:r>
              <a:rPr lang="de-DE" dirty="0"/>
              <a:t>The </a:t>
            </a:r>
            <a:r>
              <a:rPr lang="de-DE" dirty="0" err="1"/>
              <a:t>life</a:t>
            </a:r>
            <a:r>
              <a:rPr lang="de-DE" dirty="0"/>
              <a:t> </a:t>
            </a:r>
            <a:r>
              <a:rPr lang="de-DE" dirty="0" err="1"/>
              <a:t>cycle</a:t>
            </a:r>
            <a:r>
              <a:rPr lang="de-DE" dirty="0"/>
              <a:t> </a:t>
            </a:r>
            <a:r>
              <a:rPr lang="de-DE" dirty="0" err="1"/>
              <a:t>perspective</a:t>
            </a:r>
            <a:r>
              <a:rPr lang="de-DE" dirty="0"/>
              <a:t> on</a:t>
            </a:r>
            <a:br>
              <a:rPr lang="de-DE" dirty="0"/>
            </a:br>
            <a:r>
              <a:rPr lang="de-DE" dirty="0" err="1"/>
              <a:t>products</a:t>
            </a:r>
            <a:r>
              <a:rPr lang="de-DE" dirty="0"/>
              <a:t> and </a:t>
            </a:r>
            <a:r>
              <a:rPr lang="de-DE" dirty="0" err="1"/>
              <a:t>services</a:t>
            </a:r>
            <a:br>
              <a:rPr lang="de-DE" dirty="0"/>
            </a:br>
            <a:r>
              <a:rPr lang="en-US" dirty="0">
                <a:solidFill>
                  <a:srgbClr val="000000"/>
                </a:solidFill>
              </a:rPr>
              <a:t>Direct and indirect emissions</a:t>
            </a:r>
            <a:endParaRPr lang="de-DE" dirty="0">
              <a:solidFill>
                <a:srgbClr val="000000"/>
              </a:solidFill>
            </a:endParaRPr>
          </a:p>
        </p:txBody>
      </p:sp>
      <p:sp>
        <p:nvSpPr>
          <p:cNvPr id="3" name="Foliennummernplatzhalter 2"/>
          <p:cNvSpPr>
            <a:spLocks noGrp="1"/>
          </p:cNvSpPr>
          <p:nvPr>
            <p:ph type="sldNum" sz="quarter" idx="12"/>
          </p:nvPr>
        </p:nvSpPr>
        <p:spPr/>
        <p:txBody>
          <a:bodyPr/>
          <a:lstStyle/>
          <a:p>
            <a:fld id="{C2571F0E-BA57-4409-A3A5-945CC828A36E}" type="slidenum">
              <a:rPr lang="de-DE" smtClean="0"/>
              <a:pPr/>
              <a:t>2</a:t>
            </a:fld>
            <a:endParaRPr lang="de-DE" dirty="0"/>
          </a:p>
        </p:txBody>
      </p:sp>
    </p:spTree>
    <p:extLst>
      <p:ext uri="{BB962C8B-B14F-4D97-AF65-F5344CB8AC3E}">
        <p14:creationId xmlns:p14="http://schemas.microsoft.com/office/powerpoint/2010/main" val="85392703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4"/>
          <p:cNvSpPr txBox="1">
            <a:spLocks noChangeArrowheads="1"/>
          </p:cNvSpPr>
          <p:nvPr/>
        </p:nvSpPr>
        <p:spPr bwMode="auto">
          <a:xfrm>
            <a:off x="572262" y="78820"/>
            <a:ext cx="10911004" cy="584775"/>
          </a:xfrm>
          <a:prstGeom prst="rect">
            <a:avLst/>
          </a:prstGeom>
          <a:noFill/>
          <a:ln>
            <a:noFill/>
          </a:ln>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nb-NO" altLang="nb-NO" sz="32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System boundaries, scopes, and indicator names...</a:t>
            </a:r>
          </a:p>
        </p:txBody>
      </p:sp>
      <p:sp>
        <p:nvSpPr>
          <p:cNvPr id="5" name="Foliennummernplatzhalt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BBED5BB-D716-45F9-9F4F-70DFD74EEF08}" type="slidenum">
              <a:rPr kumimoji="0" lang="de-D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de-D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Textfeld 7">
            <a:extLst>
              <a:ext uri="{FF2B5EF4-FFF2-40B4-BE49-F238E27FC236}">
                <a16:creationId xmlns:a16="http://schemas.microsoft.com/office/drawing/2014/main" id="{85E6F773-E086-4C6C-AB98-E17D8C28C730}"/>
              </a:ext>
            </a:extLst>
          </p:cNvPr>
          <p:cNvSpPr txBox="1"/>
          <p:nvPr/>
        </p:nvSpPr>
        <p:spPr>
          <a:xfrm>
            <a:off x="652320" y="1194218"/>
            <a:ext cx="10980237" cy="5262979"/>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2400" b="1" i="0" u="none" strike="noStrike" kern="1200" cap="none" spc="0" normalizeH="0" baseline="0" noProof="0" dirty="0">
                <a:ln>
                  <a:noFill/>
                </a:ln>
                <a:solidFill>
                  <a:prstClr val="black"/>
                </a:solidFill>
                <a:effectLst/>
                <a:uLnTx/>
                <a:uFillTx/>
                <a:latin typeface="Calibri" panose="020F0502020204030204"/>
                <a:ea typeface="+mn-ea"/>
                <a:cs typeface="+mn-cs"/>
              </a:rPr>
              <a:t>We have more names/labels than different meanings</a:t>
            </a:r>
          </a:p>
          <a:p>
            <a:pPr marL="342900" marR="0" lvl="0" indent="-3429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lang="en-GB" sz="2400" b="1" dirty="0">
                <a:solidFill>
                  <a:prstClr val="black"/>
                </a:solidFill>
                <a:latin typeface="Calibri" panose="020F0502020204030204"/>
              </a:rPr>
              <a:t>In particular, the concept of resource or emissions footprints simply refers to the embodied resources or emissions of a product or service (sum of all resource or emissions flows that cross the boundary of the respective product system of the product or service)</a:t>
            </a:r>
          </a:p>
          <a:p>
            <a:pPr marL="342900" marR="0" lvl="0" indent="-3429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2400" b="1" i="0" u="none" strike="noStrike" kern="1200" cap="none" spc="0" normalizeH="0" baseline="0" noProof="0" dirty="0">
                <a:ln>
                  <a:noFill/>
                </a:ln>
                <a:solidFill>
                  <a:prstClr val="black"/>
                </a:solidFill>
                <a:effectLst/>
                <a:uLnTx/>
                <a:uFillTx/>
                <a:latin typeface="Calibri" panose="020F0502020204030204"/>
                <a:ea typeface="+mn-ea"/>
                <a:cs typeface="+mn-cs"/>
              </a:rPr>
              <a:t>Major differences in indicators still exist related to the </a:t>
            </a:r>
            <a:r>
              <a:rPr kumimoji="0" lang="en-GB" sz="2400" b="1" i="1" u="none" strike="noStrike" kern="1200" cap="none" spc="0" normalizeH="0" baseline="0" noProof="0" dirty="0">
                <a:ln>
                  <a:noFill/>
                </a:ln>
                <a:solidFill>
                  <a:prstClr val="black"/>
                </a:solidFill>
                <a:effectLst/>
                <a:uLnTx/>
                <a:uFillTx/>
                <a:latin typeface="Calibri" panose="020F0502020204030204"/>
                <a:ea typeface="+mn-ea"/>
                <a:cs typeface="+mn-cs"/>
              </a:rPr>
              <a:t>system boundary</a:t>
            </a:r>
            <a:r>
              <a:rPr kumimoji="0" lang="en-GB" sz="2400" b="1"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800100" lvl="1" indent="-342900">
              <a:spcAft>
                <a:spcPts val="600"/>
              </a:spcAft>
              <a:buFont typeface="Arial" panose="020B0604020202020204" pitchFamily="34" charset="0"/>
              <a:buChar char="•"/>
              <a:defRPr/>
            </a:pPr>
            <a:r>
              <a:rPr lang="en-GB" sz="2000" b="1" dirty="0">
                <a:solidFill>
                  <a:prstClr val="black"/>
                </a:solidFill>
                <a:latin typeface="Calibri" panose="020F0502020204030204"/>
              </a:rPr>
              <a:t>Which upstream processes (e.g., oil extraction, concrete for steel plants to supply material for power station, …) are included?</a:t>
            </a:r>
          </a:p>
          <a:p>
            <a:pPr marL="800100" lvl="1" indent="-342900">
              <a:spcAft>
                <a:spcPts val="600"/>
              </a:spcAft>
              <a:buFont typeface="Arial" panose="020B0604020202020204" pitchFamily="34" charset="0"/>
              <a:buChar char="•"/>
              <a:defRPr/>
            </a:pPr>
            <a:r>
              <a:rPr lang="en-GB" sz="2000" b="1" dirty="0">
                <a:solidFill>
                  <a:prstClr val="black"/>
                </a:solidFill>
                <a:latin typeface="Calibri" panose="020F0502020204030204"/>
              </a:rPr>
              <a:t>Is the infrastructure (roads, railways, …) included or just the vehicle life cycle?</a:t>
            </a:r>
          </a:p>
          <a:p>
            <a:pPr marL="800100" lvl="1" indent="-342900">
              <a:spcAft>
                <a:spcPts val="600"/>
              </a:spcAft>
              <a:buFont typeface="Arial" panose="020B0604020202020204" pitchFamily="34" charset="0"/>
              <a:buChar char="•"/>
              <a:defRPr/>
            </a:pPr>
            <a:r>
              <a:rPr lang="en-GB" sz="2000" b="1" dirty="0">
                <a:solidFill>
                  <a:prstClr val="black"/>
                </a:solidFill>
                <a:latin typeface="Calibri" panose="020F0502020204030204"/>
              </a:rPr>
              <a:t>To what extent is recycled material used (and recycling processes part of the product system)?</a:t>
            </a:r>
          </a:p>
          <a:p>
            <a:pPr>
              <a:spcAft>
                <a:spcPts val="600"/>
              </a:spcAft>
              <a:defRPr/>
            </a:pPr>
            <a:r>
              <a:rPr lang="en-GB" sz="2400" b="1" i="1" dirty="0">
                <a:solidFill>
                  <a:prstClr val="black"/>
                </a:solidFill>
                <a:sym typeface="Wingdings" panose="05000000000000000000" pitchFamily="2" charset="2"/>
              </a:rPr>
              <a:t>      Footprint estimates must disclose their system boundaries!</a:t>
            </a:r>
          </a:p>
          <a:p>
            <a:pPr>
              <a:spcAft>
                <a:spcPts val="600"/>
              </a:spcAft>
              <a:defRPr/>
            </a:pPr>
            <a:r>
              <a:rPr lang="en-GB" sz="2400" b="1" i="1" dirty="0">
                <a:solidFill>
                  <a:prstClr val="black"/>
                </a:solidFill>
                <a:sym typeface="Wingdings" panose="05000000000000000000" pitchFamily="2" charset="2"/>
              </a:rPr>
              <a:t>      Explicit MEFA system definitions are part of scientific footprint estimates!</a:t>
            </a:r>
            <a:endParaRPr lang="en-GB" sz="2400" b="1" i="1" dirty="0">
              <a:solidFill>
                <a:prstClr val="black"/>
              </a:solidFill>
            </a:endParaRPr>
          </a:p>
          <a:p>
            <a:pPr marL="342900" marR="0" lvl="0" indent="-3429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endParaRPr lang="en-GB" sz="2400" b="1" dirty="0">
              <a:solidFill>
                <a:prstClr val="black"/>
              </a:solidFill>
              <a:latin typeface="Calibri" panose="020F0502020204030204"/>
            </a:endParaRPr>
          </a:p>
        </p:txBody>
      </p:sp>
    </p:spTree>
    <p:extLst>
      <p:ext uri="{BB962C8B-B14F-4D97-AF65-F5344CB8AC3E}">
        <p14:creationId xmlns:p14="http://schemas.microsoft.com/office/powerpoint/2010/main" val="89961520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4"/>
          <p:cNvSpPr txBox="1">
            <a:spLocks noChangeArrowheads="1"/>
          </p:cNvSpPr>
          <p:nvPr/>
        </p:nvSpPr>
        <p:spPr bwMode="auto">
          <a:xfrm>
            <a:off x="275384" y="63811"/>
            <a:ext cx="10911004" cy="954107"/>
          </a:xfrm>
          <a:prstGeom prst="rect">
            <a:avLst/>
          </a:prstGeom>
          <a:noFill/>
          <a:ln>
            <a:noFill/>
          </a:ln>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nb-NO" altLang="nb-NO" sz="28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Specific terminology for material footprints: </a:t>
            </a: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nb-NO" altLang="nb-NO" sz="28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MEFA system definition and calculations</a:t>
            </a:r>
          </a:p>
        </p:txBody>
      </p:sp>
      <p:sp>
        <p:nvSpPr>
          <p:cNvPr id="5" name="Foliennummernplatzhalt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BBED5BB-D716-45F9-9F4F-70DFD74EEF08}" type="slidenum">
              <a:rPr kumimoji="0" lang="de-D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de-D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2" name="Rechteck 1">
            <a:extLst>
              <a:ext uri="{FF2B5EF4-FFF2-40B4-BE49-F238E27FC236}">
                <a16:creationId xmlns:a16="http://schemas.microsoft.com/office/drawing/2014/main" id="{1E5BFCF1-C41A-4047-835C-EB18EE631604}"/>
              </a:ext>
            </a:extLst>
          </p:cNvPr>
          <p:cNvSpPr/>
          <p:nvPr/>
        </p:nvSpPr>
        <p:spPr>
          <a:xfrm>
            <a:off x="-35511" y="6273225"/>
            <a:ext cx="11451772" cy="58477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Calibri" panose="020F0502020204030204"/>
                <a:ea typeface="+mn-ea"/>
                <a:cs typeface="+mn-cs"/>
                <a:hlinkClick r:id="rId3"/>
              </a:rPr>
              <a:t>https://www.blog.industrialecology.uni-freiburg.de/index.php/2022/04/20/material-flow-accounting-and-material-footprints-system-definition-and-data-sources/</a:t>
            </a:r>
            <a:r>
              <a:rPr kumimoji="0" lang="en-US" sz="1600" b="0" i="0" u="none" strike="noStrike" kern="1200" cap="none" spc="0" normalizeH="0" baseline="0" noProof="0" dirty="0">
                <a:ln>
                  <a:noFill/>
                </a:ln>
                <a:solidFill>
                  <a:prstClr val="black"/>
                </a:solidFill>
                <a:effectLst/>
                <a:uLnTx/>
                <a:uFillTx/>
                <a:latin typeface="Calibri" panose="020F0502020204030204"/>
                <a:ea typeface="+mn-ea"/>
                <a:cs typeface="+mn-cs"/>
              </a:rPr>
              <a:t> </a:t>
            </a:r>
            <a:endParaRPr kumimoji="0" lang="de-DE" sz="16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3" name="Grafik 2">
            <a:extLst>
              <a:ext uri="{FF2B5EF4-FFF2-40B4-BE49-F238E27FC236}">
                <a16:creationId xmlns:a16="http://schemas.microsoft.com/office/drawing/2014/main" id="{135C85F0-5169-419A-9ECB-917A5B49B927}"/>
              </a:ext>
            </a:extLst>
          </p:cNvPr>
          <p:cNvPicPr>
            <a:picLocks noChangeAspect="1"/>
          </p:cNvPicPr>
          <p:nvPr/>
        </p:nvPicPr>
        <p:blipFill rotWithShape="1">
          <a:blip r:embed="rId4"/>
          <a:srcRect b="74887"/>
          <a:stretch/>
        </p:blipFill>
        <p:spPr>
          <a:xfrm>
            <a:off x="618560" y="1034415"/>
            <a:ext cx="11150655" cy="3208123"/>
          </a:xfrm>
          <a:prstGeom prst="rect">
            <a:avLst/>
          </a:prstGeom>
        </p:spPr>
      </p:pic>
      <p:sp>
        <p:nvSpPr>
          <p:cNvPr id="4" name="Rechteck 3">
            <a:extLst>
              <a:ext uri="{FF2B5EF4-FFF2-40B4-BE49-F238E27FC236}">
                <a16:creationId xmlns:a16="http://schemas.microsoft.com/office/drawing/2014/main" id="{30684ABE-0C78-4214-A14F-6503A9DFD3BF}"/>
              </a:ext>
            </a:extLst>
          </p:cNvPr>
          <p:cNvSpPr/>
          <p:nvPr/>
        </p:nvSpPr>
        <p:spPr>
          <a:xfrm>
            <a:off x="138042" y="4209959"/>
            <a:ext cx="11772138" cy="2123658"/>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Relevant indicators: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DE: </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domestic extraction used (amount of raw materials extracted from national territory for direct use)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I: </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Imports = direct raw and engineering material input from trade (dry weight at border)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E: </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Exports = raw and engineering material amounts exported (dry weight at border)</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6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lvl="0">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Raw material consumption (RMC),</a:t>
            </a:r>
            <a:r>
              <a:rPr lang="en-US" b="1" dirty="0">
                <a:solidFill>
                  <a:prstClr val="black"/>
                </a:solidFill>
              </a:rPr>
              <a:t> also called ‘material footprint’ (MF) of all goods and services in a country</a:t>
            </a: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 </a:t>
            </a:r>
          </a:p>
          <a:p>
            <a:pPr lvl="0">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measures the total amount of raw materials required to produce all goods and services consumed</a:t>
            </a:r>
          </a:p>
          <a:p>
            <a:pPr lvl="0">
              <a:defRPr/>
            </a:pPr>
            <a:r>
              <a:rPr kumimoji="0" lang="en-US" sz="1800" b="0" i="1" u="none" strike="noStrike" kern="1200" cap="none" spc="0" normalizeH="0" baseline="0" noProof="0" dirty="0">
                <a:ln>
                  <a:noFill/>
                </a:ln>
                <a:solidFill>
                  <a:prstClr val="black"/>
                </a:solidFill>
                <a:effectLst/>
                <a:uLnTx/>
                <a:uFillTx/>
                <a:latin typeface="Calibri" panose="020F0502020204030204"/>
                <a:ea typeface="+mn-ea"/>
                <a:cs typeface="+mn-cs"/>
              </a:rPr>
              <a:t>MF = RMC = DE + </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raw material equivalent of all imports </a:t>
            </a:r>
            <a:r>
              <a:rPr kumimoji="0" lang="en-US" sz="1800" b="0" i="1" u="none" strike="noStrike" kern="1200" cap="none" spc="0" normalizeH="0" baseline="0" noProof="0" dirty="0">
                <a:ln>
                  <a:noFill/>
                </a:ln>
                <a:solidFill>
                  <a:prstClr val="black"/>
                </a:solidFill>
                <a:effectLst/>
                <a:uLnTx/>
                <a:uFillTx/>
                <a:latin typeface="Calibri" panose="020F0502020204030204"/>
                <a:ea typeface="+mn-ea"/>
                <a:cs typeface="+mn-cs"/>
              </a:rPr>
              <a:t>RME(I)</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 - raw material equivalent of all exports </a:t>
            </a:r>
            <a:r>
              <a:rPr kumimoji="0" lang="en-US" sz="1800" b="0" i="1" u="none" strike="noStrike" kern="1200" cap="none" spc="0" normalizeH="0" baseline="0" noProof="0" dirty="0">
                <a:ln>
                  <a:noFill/>
                </a:ln>
                <a:solidFill>
                  <a:prstClr val="black"/>
                </a:solidFill>
                <a:effectLst/>
                <a:uLnTx/>
                <a:uFillTx/>
                <a:latin typeface="Calibri" panose="020F0502020204030204"/>
                <a:ea typeface="+mn-ea"/>
                <a:cs typeface="+mn-cs"/>
              </a:rPr>
              <a:t>RME(E)</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a:t>
            </a:r>
            <a:endParaRPr kumimoji="0" lang="de-DE"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7865169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57B5ED6-B39B-53B6-CA96-D825C1474DB2}"/>
              </a:ext>
            </a:extLst>
          </p:cNvPr>
          <p:cNvSpPr>
            <a:spLocks noGrp="1"/>
          </p:cNvSpPr>
          <p:nvPr>
            <p:ph type="title"/>
          </p:nvPr>
        </p:nvSpPr>
        <p:spPr/>
        <p:txBody>
          <a:bodyPr/>
          <a:lstStyle/>
          <a:p>
            <a:r>
              <a:rPr lang="de-DE" dirty="0"/>
              <a:t>Additional material:</a:t>
            </a:r>
            <a:br>
              <a:rPr lang="de-DE" dirty="0"/>
            </a:br>
            <a:r>
              <a:rPr lang="de-DE" dirty="0">
                <a:solidFill>
                  <a:schemeClr val="tx2"/>
                </a:solidFill>
              </a:rPr>
              <a:t>Urban GHG </a:t>
            </a:r>
            <a:r>
              <a:rPr lang="de-DE" dirty="0" err="1">
                <a:solidFill>
                  <a:schemeClr val="tx2"/>
                </a:solidFill>
              </a:rPr>
              <a:t>accounting</a:t>
            </a:r>
            <a:endParaRPr lang="de-DE" dirty="0">
              <a:solidFill>
                <a:schemeClr val="tx2"/>
              </a:solidFill>
            </a:endParaRPr>
          </a:p>
        </p:txBody>
      </p:sp>
      <p:sp>
        <p:nvSpPr>
          <p:cNvPr id="3" name="Foliennummernplatzhalter 2"/>
          <p:cNvSpPr>
            <a:spLocks noGrp="1"/>
          </p:cNvSpPr>
          <p:nvPr>
            <p:ph type="sldNum" sz="quarter" idx="12"/>
          </p:nvPr>
        </p:nvSpPr>
        <p:spPr/>
        <p:txBody>
          <a:bodyPr/>
          <a:lstStyle/>
          <a:p>
            <a:fld id="{C2571F0E-BA57-4409-A3A5-945CC828A36E}" type="slidenum">
              <a:rPr lang="de-DE" smtClean="0"/>
              <a:pPr/>
              <a:t>22</a:t>
            </a:fld>
            <a:endParaRPr lang="de-DE" dirty="0"/>
          </a:p>
        </p:txBody>
      </p:sp>
    </p:spTree>
    <p:extLst>
      <p:ext uri="{BB962C8B-B14F-4D97-AF65-F5344CB8AC3E}">
        <p14:creationId xmlns:p14="http://schemas.microsoft.com/office/powerpoint/2010/main" val="124299688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4722" name="Text Box 2"/>
          <p:cNvSpPr txBox="1">
            <a:spLocks noChangeArrowheads="1"/>
          </p:cNvSpPr>
          <p:nvPr/>
        </p:nvSpPr>
        <p:spPr bwMode="auto">
          <a:xfrm>
            <a:off x="2346325" y="1712913"/>
            <a:ext cx="184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altLang="de-DE"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4723" name="Text Box 3"/>
          <p:cNvSpPr txBox="1">
            <a:spLocks noChangeArrowheads="1"/>
          </p:cNvSpPr>
          <p:nvPr/>
        </p:nvSpPr>
        <p:spPr bwMode="auto">
          <a:xfrm>
            <a:off x="1211740" y="159810"/>
            <a:ext cx="4871847"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de-DE" sz="3200" b="1" i="0" u="none" strike="noStrike" kern="1200" cap="none" spc="0" normalizeH="0" baseline="0" noProof="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Urban GHG accounting</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de-DE" sz="32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2" name="Foliennummernplatzhalter 1"/>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4947304-50FA-466C-B40C-959B14893E69}" type="slidenum">
              <a:rPr kumimoji="0" lang="en-US" altLang="de-D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altLang="de-D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Rechteck 3"/>
          <p:cNvSpPr/>
          <p:nvPr/>
        </p:nvSpPr>
        <p:spPr>
          <a:xfrm>
            <a:off x="0" y="6483350"/>
            <a:ext cx="7533665"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800" b="1" i="0" u="none" strike="noStrike" kern="1200" cap="none" spc="0" normalizeH="0" baseline="0" noProof="0">
                <a:ln>
                  <a:noFill/>
                </a:ln>
                <a:solidFill>
                  <a:prstClr val="black"/>
                </a:solidFill>
                <a:effectLst/>
                <a:uLnTx/>
                <a:uFillTx/>
                <a:latin typeface="Calibri" panose="020F0502020204030204"/>
                <a:ea typeface="+mn-ea"/>
                <a:cs typeface="+mn-cs"/>
              </a:rPr>
              <a:t>Source: </a:t>
            </a:r>
            <a:r>
              <a:rPr kumimoji="0" lang="de-DE" sz="1800" b="0" i="0" u="none" strike="noStrike" kern="1200" cap="none" spc="0" normalizeH="0" baseline="0" noProof="0">
                <a:ln>
                  <a:noFill/>
                </a:ln>
                <a:solidFill>
                  <a:prstClr val="black"/>
                </a:solidFill>
                <a:effectLst/>
                <a:uLnTx/>
                <a:uFillTx/>
                <a:latin typeface="Calibri" panose="020F0502020204030204"/>
                <a:ea typeface="+mn-ea"/>
                <a:cs typeface="+mn-cs"/>
              </a:rPr>
              <a:t>Pichler et al. (2017), DOI </a:t>
            </a:r>
            <a:r>
              <a:rPr kumimoji="0" lang="de-DE" sz="1800" b="0" i="0" u="none" strike="noStrike" kern="1200" cap="none" spc="0" normalizeH="0" baseline="0" noProof="0">
                <a:ln>
                  <a:noFill/>
                </a:ln>
                <a:solidFill>
                  <a:prstClr val="black"/>
                </a:solidFill>
                <a:effectLst/>
                <a:uLnTx/>
                <a:uFillTx/>
                <a:latin typeface="Calibri" panose="020F0502020204030204"/>
                <a:ea typeface="+mn-ea"/>
                <a:cs typeface="+mn-cs"/>
                <a:hlinkClick r:id="rId3"/>
              </a:rPr>
              <a:t>https://doi.org/10.1038/s41598-017-15303-x</a:t>
            </a:r>
            <a:r>
              <a:rPr kumimoji="0" lang="de-DE" sz="1800" b="0" i="0" u="none" strike="noStrike" kern="1200" cap="none" spc="0" normalizeH="0" baseline="0" noProof="0">
                <a:ln>
                  <a:noFill/>
                </a:ln>
                <a:solidFill>
                  <a:prstClr val="black"/>
                </a:solidFill>
                <a:effectLst/>
                <a:uLnTx/>
                <a:uFillTx/>
                <a:latin typeface="Calibri" panose="020F0502020204030204"/>
                <a:ea typeface="+mn-ea"/>
                <a:cs typeface="+mn-cs"/>
              </a:rPr>
              <a:t> </a:t>
            </a:r>
          </a:p>
        </p:txBody>
      </p:sp>
      <p:sp>
        <p:nvSpPr>
          <p:cNvPr id="6" name="Textfeld 5"/>
          <p:cNvSpPr txBox="1"/>
          <p:nvPr/>
        </p:nvSpPr>
        <p:spPr>
          <a:xfrm>
            <a:off x="218365" y="870636"/>
            <a:ext cx="11059566" cy="83099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2400" b="0" i="0" u="none" strike="noStrike" kern="1200" cap="none" spc="0" normalizeH="0" baseline="0" noProof="0">
                <a:ln>
                  <a:noFill/>
                </a:ln>
                <a:solidFill>
                  <a:prstClr val="black"/>
                </a:solidFill>
                <a:effectLst/>
                <a:uLnTx/>
                <a:uFillTx/>
                <a:latin typeface="Calibri" panose="020F0502020204030204"/>
                <a:ea typeface="+mn-ea"/>
                <a:cs typeface="+mn-cs"/>
              </a:rPr>
              <a:t>GHG Scopes 1 (direct/territorial), 2 (indirect electricity and heat), and 3 (other indirect,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2400" b="0" i="0" u="none" strike="noStrike" kern="1200" cap="none" spc="0" normalizeH="0" baseline="0" noProof="0">
                <a:ln>
                  <a:noFill/>
                </a:ln>
                <a:solidFill>
                  <a:prstClr val="black"/>
                </a:solidFill>
                <a:effectLst/>
                <a:uLnTx/>
                <a:uFillTx/>
                <a:latin typeface="Calibri" panose="020F0502020204030204"/>
                <a:ea typeface="+mn-ea"/>
                <a:cs typeface="+mn-cs"/>
              </a:rPr>
              <a:t>global supply chains) apply to cities as well!</a:t>
            </a:r>
          </a:p>
        </p:txBody>
      </p:sp>
      <p:pic>
        <p:nvPicPr>
          <p:cNvPr id="7" name="Grafik 6"/>
          <p:cNvPicPr>
            <a:picLocks noChangeAspect="1"/>
          </p:cNvPicPr>
          <p:nvPr/>
        </p:nvPicPr>
        <p:blipFill>
          <a:blip r:embed="rId4"/>
          <a:stretch>
            <a:fillRect/>
          </a:stretch>
        </p:blipFill>
        <p:spPr>
          <a:xfrm>
            <a:off x="298953" y="1817800"/>
            <a:ext cx="7544608" cy="4549382"/>
          </a:xfrm>
          <a:prstGeom prst="rect">
            <a:avLst/>
          </a:prstGeom>
        </p:spPr>
      </p:pic>
      <p:sp>
        <p:nvSpPr>
          <p:cNvPr id="8" name="Rechteck 7"/>
          <p:cNvSpPr/>
          <p:nvPr/>
        </p:nvSpPr>
        <p:spPr>
          <a:xfrm>
            <a:off x="7945161" y="1627420"/>
            <a:ext cx="4304896" cy="452431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Calibri" panose="020F0502020204030204"/>
                <a:ea typeface="+mn-ea"/>
                <a:cs typeface="+mn-cs"/>
              </a:rPr>
              <a:t>Territorial emissions include the entirety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Calibri" panose="020F0502020204030204"/>
                <a:ea typeface="+mn-ea"/>
                <a:cs typeface="+mn-cs"/>
              </a:rPr>
              <a:t>of emissions that occur within the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Calibri" panose="020F0502020204030204"/>
                <a:ea typeface="+mn-ea"/>
                <a:cs typeface="+mn-cs"/>
              </a:rPr>
              <a:t>city boundary. These are direct emissions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Calibri" panose="020F0502020204030204"/>
                <a:ea typeface="+mn-ea"/>
                <a:cs typeface="+mn-cs"/>
              </a:rPr>
              <a:t>from production (goods &amp; services,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Calibri" panose="020F0502020204030204"/>
                <a:ea typeface="+mn-ea"/>
                <a:cs typeface="+mn-cs"/>
              </a:rPr>
              <a:t>transport) and final consumption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Calibri" panose="020F0502020204030204"/>
                <a:ea typeface="+mn-ea"/>
                <a:cs typeface="+mn-cs"/>
              </a:rPr>
              <a:t>(households, government, investments/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Calibri" panose="020F0502020204030204"/>
                <a:ea typeface="+mn-ea"/>
                <a:cs typeface="+mn-cs"/>
              </a:rPr>
              <a:t>gross fixed capital formation). They also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Calibri" panose="020F0502020204030204"/>
                <a:ea typeface="+mn-ea"/>
                <a:cs typeface="+mn-cs"/>
              </a:rPr>
              <a:t>include urban production for exports.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Calibri" panose="020F0502020204030204"/>
                <a:ea typeface="+mn-ea"/>
                <a:cs typeface="+mn-cs"/>
              </a:rPr>
              <a:t>The GHG footprint, instead, includes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Calibri" panose="020F0502020204030204"/>
                <a:ea typeface="+mn-ea"/>
                <a:cs typeface="+mn-cs"/>
              </a:rPr>
              <a:t>direct and upstream GHG emissions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Calibri" panose="020F0502020204030204"/>
                <a:ea typeface="+mn-ea"/>
                <a:cs typeface="+mn-cs"/>
              </a:rPr>
              <a:t>from household consumption, public</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Calibri" panose="020F0502020204030204"/>
                <a:ea typeface="+mn-ea"/>
                <a:cs typeface="+mn-cs"/>
              </a:rPr>
              <a:t>spending, and investment.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Calibri" panose="020F0502020204030204"/>
                <a:ea typeface="+mn-ea"/>
                <a:cs typeface="+mn-cs"/>
              </a:rPr>
              <a:t>The former occur within the city boundary,</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Calibri" panose="020F0502020204030204"/>
                <a:ea typeface="+mn-ea"/>
                <a:cs typeface="+mn-cs"/>
              </a:rPr>
              <a:t>the latter may occur anywhere in the world.</a:t>
            </a:r>
          </a:p>
        </p:txBody>
      </p:sp>
    </p:spTree>
    <p:extLst>
      <p:ext uri="{BB962C8B-B14F-4D97-AF65-F5344CB8AC3E}">
        <p14:creationId xmlns:p14="http://schemas.microsoft.com/office/powerpoint/2010/main" val="354948054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4722" name="Text Box 2"/>
          <p:cNvSpPr txBox="1">
            <a:spLocks noChangeArrowheads="1"/>
          </p:cNvSpPr>
          <p:nvPr/>
        </p:nvSpPr>
        <p:spPr bwMode="auto">
          <a:xfrm>
            <a:off x="2346325" y="1712913"/>
            <a:ext cx="184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altLang="de-DE"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4723" name="Text Box 3"/>
          <p:cNvSpPr txBox="1">
            <a:spLocks noChangeArrowheads="1"/>
          </p:cNvSpPr>
          <p:nvPr/>
        </p:nvSpPr>
        <p:spPr bwMode="auto">
          <a:xfrm>
            <a:off x="1211740" y="159810"/>
            <a:ext cx="4871847"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de-DE" sz="3200" b="1" i="0" u="none" strike="noStrike" kern="1200" cap="none" spc="0" normalizeH="0" baseline="0" noProof="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Urban GHG accounting</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de-DE" sz="32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2" name="Foliennummernplatzhalter 1"/>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4947304-50FA-466C-B40C-959B14893E69}" type="slidenum">
              <a:rPr kumimoji="0" lang="en-US" altLang="de-D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altLang="de-D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Rechteck 3"/>
          <p:cNvSpPr/>
          <p:nvPr/>
        </p:nvSpPr>
        <p:spPr>
          <a:xfrm>
            <a:off x="0" y="6211669"/>
            <a:ext cx="8107028" cy="646331"/>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800" b="1" i="0" u="none" strike="noStrike" kern="1200" cap="none" spc="0" normalizeH="0" baseline="0" noProof="0">
                <a:ln>
                  <a:noFill/>
                </a:ln>
                <a:solidFill>
                  <a:prstClr val="black"/>
                </a:solidFill>
                <a:effectLst/>
                <a:uLnTx/>
                <a:uFillTx/>
                <a:latin typeface="Calibri" panose="020F0502020204030204"/>
                <a:ea typeface="+mn-ea"/>
                <a:cs typeface="+mn-cs"/>
              </a:rPr>
              <a:t>Source: </a:t>
            </a:r>
            <a:r>
              <a:rPr kumimoji="0" lang="de-DE" sz="1800" b="0" i="0" u="none" strike="noStrike" kern="1200" cap="none" spc="0" normalizeH="0" baseline="0" noProof="0">
                <a:ln>
                  <a:noFill/>
                </a:ln>
                <a:solidFill>
                  <a:prstClr val="black"/>
                </a:solidFill>
                <a:effectLst/>
                <a:uLnTx/>
                <a:uFillTx/>
                <a:latin typeface="Calibri" panose="020F0502020204030204"/>
                <a:ea typeface="+mn-ea"/>
                <a:cs typeface="+mn-cs"/>
              </a:rPr>
              <a:t>World Bank (2021) GHG EMISSIONS INVENTORIES: AN URBAN PERSPECTIVE,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a:ln>
                  <a:noFill/>
                </a:ln>
                <a:solidFill>
                  <a:prstClr val="black"/>
                </a:solidFill>
                <a:effectLst/>
                <a:uLnTx/>
                <a:uFillTx/>
                <a:latin typeface="Calibri" panose="020F0502020204030204"/>
                <a:ea typeface="+mn-ea"/>
                <a:cs typeface="+mn-cs"/>
              </a:rPr>
              <a:t>available as 210506-Gap-Fund-Technical-Note-1-GHG-Inventory.pdf</a:t>
            </a:r>
          </a:p>
        </p:txBody>
      </p:sp>
      <p:pic>
        <p:nvPicPr>
          <p:cNvPr id="5" name="Grafik 4"/>
          <p:cNvPicPr>
            <a:picLocks noChangeAspect="1"/>
          </p:cNvPicPr>
          <p:nvPr/>
        </p:nvPicPr>
        <p:blipFill>
          <a:blip r:embed="rId3"/>
          <a:stretch>
            <a:fillRect/>
          </a:stretch>
        </p:blipFill>
        <p:spPr>
          <a:xfrm>
            <a:off x="760143" y="1954052"/>
            <a:ext cx="10273848" cy="3969076"/>
          </a:xfrm>
          <a:prstGeom prst="rect">
            <a:avLst/>
          </a:prstGeom>
        </p:spPr>
      </p:pic>
      <p:sp>
        <p:nvSpPr>
          <p:cNvPr id="6" name="Textfeld 5"/>
          <p:cNvSpPr txBox="1"/>
          <p:nvPr/>
        </p:nvSpPr>
        <p:spPr>
          <a:xfrm>
            <a:off x="218365" y="870636"/>
            <a:ext cx="11059566" cy="83099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2400" b="0" i="0" u="none" strike="noStrike" kern="1200" cap="none" spc="0" normalizeH="0" baseline="0" noProof="0">
                <a:ln>
                  <a:noFill/>
                </a:ln>
                <a:solidFill>
                  <a:prstClr val="black"/>
                </a:solidFill>
                <a:effectLst/>
                <a:uLnTx/>
                <a:uFillTx/>
                <a:latin typeface="Calibri" panose="020F0502020204030204"/>
                <a:ea typeface="+mn-ea"/>
                <a:cs typeface="+mn-cs"/>
              </a:rPr>
              <a:t>GHG Scopes 1 (direct/territorial), 2 (indirect electricity and heat), and 3 (other indirect,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2400" b="0" i="0" u="none" strike="noStrike" kern="1200" cap="none" spc="0" normalizeH="0" baseline="0" noProof="0">
                <a:ln>
                  <a:noFill/>
                </a:ln>
                <a:solidFill>
                  <a:prstClr val="black"/>
                </a:solidFill>
                <a:effectLst/>
                <a:uLnTx/>
                <a:uFillTx/>
                <a:latin typeface="Calibri" panose="020F0502020204030204"/>
                <a:ea typeface="+mn-ea"/>
                <a:cs typeface="+mn-cs"/>
              </a:rPr>
              <a:t>global supply chains) apply to cities as well!</a:t>
            </a:r>
          </a:p>
        </p:txBody>
      </p:sp>
    </p:spTree>
    <p:extLst>
      <p:ext uri="{BB962C8B-B14F-4D97-AF65-F5344CB8AC3E}">
        <p14:creationId xmlns:p14="http://schemas.microsoft.com/office/powerpoint/2010/main" val="111198474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4722" name="Text Box 2"/>
          <p:cNvSpPr txBox="1">
            <a:spLocks noChangeArrowheads="1"/>
          </p:cNvSpPr>
          <p:nvPr/>
        </p:nvSpPr>
        <p:spPr bwMode="auto">
          <a:xfrm>
            <a:off x="2346325" y="1712913"/>
            <a:ext cx="184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altLang="de-DE"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4723" name="Text Box 3"/>
          <p:cNvSpPr txBox="1">
            <a:spLocks noChangeArrowheads="1"/>
          </p:cNvSpPr>
          <p:nvPr/>
        </p:nvSpPr>
        <p:spPr bwMode="auto">
          <a:xfrm>
            <a:off x="1211740" y="159810"/>
            <a:ext cx="4871847"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de-DE" sz="3200" b="1" i="0" u="none" strike="noStrike" kern="1200" cap="none" spc="0" normalizeH="0" baseline="0" noProof="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Urban GHG accounting</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de-DE" sz="32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2" name="Foliennummernplatzhalter 1"/>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4947304-50FA-466C-B40C-959B14893E69}" type="slidenum">
              <a:rPr kumimoji="0" lang="en-US" altLang="de-D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altLang="de-D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Rechteck 3"/>
          <p:cNvSpPr/>
          <p:nvPr/>
        </p:nvSpPr>
        <p:spPr>
          <a:xfrm>
            <a:off x="0" y="6211669"/>
            <a:ext cx="8107028" cy="646331"/>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800" b="1" i="0" u="none" strike="noStrike" kern="1200" cap="none" spc="0" normalizeH="0" baseline="0" noProof="0">
                <a:ln>
                  <a:noFill/>
                </a:ln>
                <a:solidFill>
                  <a:prstClr val="black"/>
                </a:solidFill>
                <a:effectLst/>
                <a:uLnTx/>
                <a:uFillTx/>
                <a:latin typeface="Calibri" panose="020F0502020204030204"/>
                <a:ea typeface="+mn-ea"/>
                <a:cs typeface="+mn-cs"/>
              </a:rPr>
              <a:t>Source: </a:t>
            </a:r>
            <a:r>
              <a:rPr kumimoji="0" lang="de-DE" sz="1800" b="0" i="0" u="none" strike="noStrike" kern="1200" cap="none" spc="0" normalizeH="0" baseline="0" noProof="0">
                <a:ln>
                  <a:noFill/>
                </a:ln>
                <a:solidFill>
                  <a:prstClr val="black"/>
                </a:solidFill>
                <a:effectLst/>
                <a:uLnTx/>
                <a:uFillTx/>
                <a:latin typeface="Calibri" panose="020F0502020204030204"/>
                <a:ea typeface="+mn-ea"/>
                <a:cs typeface="+mn-cs"/>
              </a:rPr>
              <a:t>World Bank (2021) GHG EMISSIONS INVENTORIES: AN URBAN PERSPECTIVE,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a:ln>
                  <a:noFill/>
                </a:ln>
                <a:solidFill>
                  <a:prstClr val="black"/>
                </a:solidFill>
                <a:effectLst/>
                <a:uLnTx/>
                <a:uFillTx/>
                <a:latin typeface="Calibri" panose="020F0502020204030204"/>
                <a:ea typeface="+mn-ea"/>
                <a:cs typeface="+mn-cs"/>
              </a:rPr>
              <a:t>available as 210506-Gap-Fund-Technical-Note-1-GHG-Inventory.pdf</a:t>
            </a:r>
          </a:p>
        </p:txBody>
      </p:sp>
      <p:pic>
        <p:nvPicPr>
          <p:cNvPr id="6" name="Grafik 5"/>
          <p:cNvPicPr>
            <a:picLocks noChangeAspect="1"/>
          </p:cNvPicPr>
          <p:nvPr/>
        </p:nvPicPr>
        <p:blipFill>
          <a:blip r:embed="rId3"/>
          <a:stretch>
            <a:fillRect/>
          </a:stretch>
        </p:blipFill>
        <p:spPr>
          <a:xfrm>
            <a:off x="72571" y="945924"/>
            <a:ext cx="11828010" cy="5062992"/>
          </a:xfrm>
          <a:prstGeom prst="rect">
            <a:avLst/>
          </a:prstGeom>
        </p:spPr>
      </p:pic>
    </p:spTree>
    <p:extLst>
      <p:ext uri="{BB962C8B-B14F-4D97-AF65-F5344CB8AC3E}">
        <p14:creationId xmlns:p14="http://schemas.microsoft.com/office/powerpoint/2010/main" val="183405649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4722" name="Text Box 2"/>
          <p:cNvSpPr txBox="1">
            <a:spLocks noChangeArrowheads="1"/>
          </p:cNvSpPr>
          <p:nvPr/>
        </p:nvSpPr>
        <p:spPr bwMode="auto">
          <a:xfrm>
            <a:off x="2346325" y="1712913"/>
            <a:ext cx="184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altLang="de-DE"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4723" name="Text Box 3"/>
          <p:cNvSpPr txBox="1">
            <a:spLocks noChangeArrowheads="1"/>
          </p:cNvSpPr>
          <p:nvPr/>
        </p:nvSpPr>
        <p:spPr bwMode="auto">
          <a:xfrm>
            <a:off x="1211740" y="159810"/>
            <a:ext cx="4871847"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de-DE" sz="3200" b="1" i="0" u="none" strike="noStrike" kern="1200" cap="none" spc="0" normalizeH="0" baseline="0" noProof="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Urban GHG accounting</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de-DE" sz="32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2" name="Foliennummernplatzhalter 1"/>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4947304-50FA-466C-B40C-959B14893E69}" type="slidenum">
              <a:rPr kumimoji="0" lang="en-US" altLang="de-D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altLang="de-D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Rechteck 3"/>
          <p:cNvSpPr/>
          <p:nvPr/>
        </p:nvSpPr>
        <p:spPr>
          <a:xfrm>
            <a:off x="0" y="6211669"/>
            <a:ext cx="8107028" cy="646331"/>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800" b="1" i="0" u="none" strike="noStrike" kern="1200" cap="none" spc="0" normalizeH="0" baseline="0" noProof="0">
                <a:ln>
                  <a:noFill/>
                </a:ln>
                <a:solidFill>
                  <a:prstClr val="black"/>
                </a:solidFill>
                <a:effectLst/>
                <a:uLnTx/>
                <a:uFillTx/>
                <a:latin typeface="Calibri" panose="020F0502020204030204"/>
                <a:ea typeface="+mn-ea"/>
                <a:cs typeface="+mn-cs"/>
              </a:rPr>
              <a:t>Source: </a:t>
            </a:r>
            <a:r>
              <a:rPr kumimoji="0" lang="de-DE" sz="1800" b="0" i="0" u="none" strike="noStrike" kern="1200" cap="none" spc="0" normalizeH="0" baseline="0" noProof="0">
                <a:ln>
                  <a:noFill/>
                </a:ln>
                <a:solidFill>
                  <a:prstClr val="black"/>
                </a:solidFill>
                <a:effectLst/>
                <a:uLnTx/>
                <a:uFillTx/>
                <a:latin typeface="Calibri" panose="020F0502020204030204"/>
                <a:ea typeface="+mn-ea"/>
                <a:cs typeface="+mn-cs"/>
              </a:rPr>
              <a:t>World Bank (2021) GHG EMISSIONS INVENTORIES: AN URBAN PERSPECTIVE,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a:ln>
                  <a:noFill/>
                </a:ln>
                <a:solidFill>
                  <a:prstClr val="black"/>
                </a:solidFill>
                <a:effectLst/>
                <a:uLnTx/>
                <a:uFillTx/>
                <a:latin typeface="Calibri" panose="020F0502020204030204"/>
                <a:ea typeface="+mn-ea"/>
                <a:cs typeface="+mn-cs"/>
              </a:rPr>
              <a:t>available as 210506-Gap-Fund-Technical-Note-1-GHG-Inventory.pdf</a:t>
            </a:r>
          </a:p>
        </p:txBody>
      </p:sp>
      <p:pic>
        <p:nvPicPr>
          <p:cNvPr id="7" name="Grafik 6"/>
          <p:cNvPicPr>
            <a:picLocks noChangeAspect="1"/>
          </p:cNvPicPr>
          <p:nvPr/>
        </p:nvPicPr>
        <p:blipFill>
          <a:blip r:embed="rId3"/>
          <a:stretch>
            <a:fillRect/>
          </a:stretch>
        </p:blipFill>
        <p:spPr>
          <a:xfrm>
            <a:off x="956212" y="916138"/>
            <a:ext cx="10254748" cy="372555"/>
          </a:xfrm>
          <a:prstGeom prst="rect">
            <a:avLst/>
          </a:prstGeom>
        </p:spPr>
      </p:pic>
      <p:pic>
        <p:nvPicPr>
          <p:cNvPr id="8" name="Grafik 7"/>
          <p:cNvPicPr>
            <a:picLocks noChangeAspect="1"/>
          </p:cNvPicPr>
          <p:nvPr/>
        </p:nvPicPr>
        <p:blipFill>
          <a:blip r:embed="rId4"/>
          <a:stretch>
            <a:fillRect/>
          </a:stretch>
        </p:blipFill>
        <p:spPr>
          <a:xfrm>
            <a:off x="1526575" y="1517581"/>
            <a:ext cx="9114021" cy="4498756"/>
          </a:xfrm>
          <a:prstGeom prst="rect">
            <a:avLst/>
          </a:prstGeom>
        </p:spPr>
      </p:pic>
    </p:spTree>
    <p:extLst>
      <p:ext uri="{BB962C8B-B14F-4D97-AF65-F5344CB8AC3E}">
        <p14:creationId xmlns:p14="http://schemas.microsoft.com/office/powerpoint/2010/main" val="120775790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4722" name="Text Box 2"/>
          <p:cNvSpPr txBox="1">
            <a:spLocks noChangeArrowheads="1"/>
          </p:cNvSpPr>
          <p:nvPr/>
        </p:nvSpPr>
        <p:spPr bwMode="auto">
          <a:xfrm>
            <a:off x="2346325" y="1712913"/>
            <a:ext cx="184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altLang="de-DE"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4723" name="Text Box 3"/>
          <p:cNvSpPr txBox="1">
            <a:spLocks noChangeArrowheads="1"/>
          </p:cNvSpPr>
          <p:nvPr/>
        </p:nvSpPr>
        <p:spPr bwMode="auto">
          <a:xfrm>
            <a:off x="1211740" y="159810"/>
            <a:ext cx="7116051"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de-DE" sz="3200" b="1" i="0" u="none" strike="noStrike" kern="1200" cap="none" spc="0" normalizeH="0" baseline="0" noProof="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Urban GHG accounting: Examples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de-DE" sz="32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2" name="Foliennummernplatzhalter 1"/>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4947304-50FA-466C-B40C-959B14893E69}" type="slidenum">
              <a:rPr kumimoji="0" lang="en-US" altLang="de-D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altLang="de-D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Rechteck 3"/>
          <p:cNvSpPr/>
          <p:nvPr/>
        </p:nvSpPr>
        <p:spPr>
          <a:xfrm>
            <a:off x="0" y="6483350"/>
            <a:ext cx="7533665"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800" b="1" i="0" u="none" strike="noStrike" kern="1200" cap="none" spc="0" normalizeH="0" baseline="0" noProof="0">
                <a:ln>
                  <a:noFill/>
                </a:ln>
                <a:solidFill>
                  <a:prstClr val="black"/>
                </a:solidFill>
                <a:effectLst/>
                <a:uLnTx/>
                <a:uFillTx/>
                <a:latin typeface="Calibri" panose="020F0502020204030204"/>
                <a:ea typeface="+mn-ea"/>
                <a:cs typeface="+mn-cs"/>
              </a:rPr>
              <a:t>Source: </a:t>
            </a:r>
            <a:r>
              <a:rPr kumimoji="0" lang="de-DE" sz="1800" b="0" i="0" u="none" strike="noStrike" kern="1200" cap="none" spc="0" normalizeH="0" baseline="0" noProof="0">
                <a:ln>
                  <a:noFill/>
                </a:ln>
                <a:solidFill>
                  <a:prstClr val="black"/>
                </a:solidFill>
                <a:effectLst/>
                <a:uLnTx/>
                <a:uFillTx/>
                <a:latin typeface="Calibri" panose="020F0502020204030204"/>
                <a:ea typeface="+mn-ea"/>
                <a:cs typeface="+mn-cs"/>
              </a:rPr>
              <a:t>Pichler et al. (2017), DOI </a:t>
            </a:r>
            <a:r>
              <a:rPr kumimoji="0" lang="de-DE" sz="1800" b="0" i="0" u="none" strike="noStrike" kern="1200" cap="none" spc="0" normalizeH="0" baseline="0" noProof="0">
                <a:ln>
                  <a:noFill/>
                </a:ln>
                <a:solidFill>
                  <a:prstClr val="black"/>
                </a:solidFill>
                <a:effectLst/>
                <a:uLnTx/>
                <a:uFillTx/>
                <a:latin typeface="Calibri" panose="020F0502020204030204"/>
                <a:ea typeface="+mn-ea"/>
                <a:cs typeface="+mn-cs"/>
                <a:hlinkClick r:id="rId3"/>
              </a:rPr>
              <a:t>https://doi.org/10.1038/s41598-017-15303-x</a:t>
            </a:r>
            <a:r>
              <a:rPr kumimoji="0" lang="de-DE" sz="1800" b="0" i="0" u="none" strike="noStrike" kern="1200" cap="none" spc="0" normalizeH="0" baseline="0" noProof="0">
                <a:ln>
                  <a:noFill/>
                </a:ln>
                <a:solidFill>
                  <a:prstClr val="black"/>
                </a:solidFill>
                <a:effectLst/>
                <a:uLnTx/>
                <a:uFillTx/>
                <a:latin typeface="Calibri" panose="020F0502020204030204"/>
                <a:ea typeface="+mn-ea"/>
                <a:cs typeface="+mn-cs"/>
              </a:rPr>
              <a:t> </a:t>
            </a:r>
          </a:p>
        </p:txBody>
      </p:sp>
      <p:pic>
        <p:nvPicPr>
          <p:cNvPr id="3" name="Grafik 2"/>
          <p:cNvPicPr>
            <a:picLocks noChangeAspect="1"/>
          </p:cNvPicPr>
          <p:nvPr/>
        </p:nvPicPr>
        <p:blipFill>
          <a:blip r:embed="rId4"/>
          <a:stretch>
            <a:fillRect/>
          </a:stretch>
        </p:blipFill>
        <p:spPr>
          <a:xfrm>
            <a:off x="1057487" y="1124996"/>
            <a:ext cx="9757556" cy="5120229"/>
          </a:xfrm>
          <a:prstGeom prst="rect">
            <a:avLst/>
          </a:prstGeom>
        </p:spPr>
      </p:pic>
    </p:spTree>
    <p:extLst>
      <p:ext uri="{BB962C8B-B14F-4D97-AF65-F5344CB8AC3E}">
        <p14:creationId xmlns:p14="http://schemas.microsoft.com/office/powerpoint/2010/main" val="350018898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4722" name="Text Box 2"/>
          <p:cNvSpPr txBox="1">
            <a:spLocks noChangeArrowheads="1"/>
          </p:cNvSpPr>
          <p:nvPr/>
        </p:nvSpPr>
        <p:spPr bwMode="auto">
          <a:xfrm>
            <a:off x="2346325" y="1712913"/>
            <a:ext cx="184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altLang="de-DE"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4723" name="Text Box 3"/>
          <p:cNvSpPr txBox="1">
            <a:spLocks noChangeArrowheads="1"/>
          </p:cNvSpPr>
          <p:nvPr/>
        </p:nvSpPr>
        <p:spPr bwMode="auto">
          <a:xfrm>
            <a:off x="1211740" y="159810"/>
            <a:ext cx="7116051"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de-DE" sz="3200" b="1" i="0" u="none" strike="noStrike" kern="1200" cap="none" spc="0" normalizeH="0" baseline="0" noProof="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Urban GHG accounting: Examples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de-DE" sz="32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2" name="Foliennummernplatzhalter 1"/>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4947304-50FA-466C-B40C-959B14893E69}" type="slidenum">
              <a:rPr kumimoji="0" lang="en-US" altLang="de-D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altLang="de-D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Rechteck 3"/>
          <p:cNvSpPr/>
          <p:nvPr/>
        </p:nvSpPr>
        <p:spPr>
          <a:xfrm>
            <a:off x="0" y="6483350"/>
            <a:ext cx="7533665"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800" b="1" i="0" u="none" strike="noStrike" kern="1200" cap="none" spc="0" normalizeH="0" baseline="0" noProof="0">
                <a:ln>
                  <a:noFill/>
                </a:ln>
                <a:solidFill>
                  <a:prstClr val="black"/>
                </a:solidFill>
                <a:effectLst/>
                <a:uLnTx/>
                <a:uFillTx/>
                <a:latin typeface="Calibri" panose="020F0502020204030204"/>
                <a:ea typeface="+mn-ea"/>
                <a:cs typeface="+mn-cs"/>
              </a:rPr>
              <a:t>Source: </a:t>
            </a:r>
            <a:r>
              <a:rPr kumimoji="0" lang="de-DE" sz="1800" b="0" i="0" u="none" strike="noStrike" kern="1200" cap="none" spc="0" normalizeH="0" baseline="0" noProof="0">
                <a:ln>
                  <a:noFill/>
                </a:ln>
                <a:solidFill>
                  <a:prstClr val="black"/>
                </a:solidFill>
                <a:effectLst/>
                <a:uLnTx/>
                <a:uFillTx/>
                <a:latin typeface="Calibri" panose="020F0502020204030204"/>
                <a:ea typeface="+mn-ea"/>
                <a:cs typeface="+mn-cs"/>
              </a:rPr>
              <a:t>Pichler et al. (2017), DOI </a:t>
            </a:r>
            <a:r>
              <a:rPr kumimoji="0" lang="de-DE" sz="1800" b="0" i="0" u="none" strike="noStrike" kern="1200" cap="none" spc="0" normalizeH="0" baseline="0" noProof="0">
                <a:ln>
                  <a:noFill/>
                </a:ln>
                <a:solidFill>
                  <a:prstClr val="black"/>
                </a:solidFill>
                <a:effectLst/>
                <a:uLnTx/>
                <a:uFillTx/>
                <a:latin typeface="Calibri" panose="020F0502020204030204"/>
                <a:ea typeface="+mn-ea"/>
                <a:cs typeface="+mn-cs"/>
                <a:hlinkClick r:id="rId3"/>
              </a:rPr>
              <a:t>https://doi.org/10.1038/s41598-017-15303-x</a:t>
            </a:r>
            <a:r>
              <a:rPr kumimoji="0" lang="de-DE" sz="1800" b="0" i="0" u="none" strike="noStrike" kern="1200" cap="none" spc="0" normalizeH="0" baseline="0" noProof="0">
                <a:ln>
                  <a:noFill/>
                </a:ln>
                <a:solidFill>
                  <a:prstClr val="black"/>
                </a:solidFill>
                <a:effectLst/>
                <a:uLnTx/>
                <a:uFillTx/>
                <a:latin typeface="Calibri" panose="020F0502020204030204"/>
                <a:ea typeface="+mn-ea"/>
                <a:cs typeface="+mn-cs"/>
              </a:rPr>
              <a:t> </a:t>
            </a:r>
          </a:p>
        </p:txBody>
      </p:sp>
      <p:pic>
        <p:nvPicPr>
          <p:cNvPr id="5" name="Grafik 4"/>
          <p:cNvPicPr>
            <a:picLocks noChangeAspect="1"/>
          </p:cNvPicPr>
          <p:nvPr/>
        </p:nvPicPr>
        <p:blipFill>
          <a:blip r:embed="rId4"/>
          <a:stretch>
            <a:fillRect/>
          </a:stretch>
        </p:blipFill>
        <p:spPr>
          <a:xfrm>
            <a:off x="1313340" y="915457"/>
            <a:ext cx="9067887" cy="5444842"/>
          </a:xfrm>
          <a:prstGeom prst="rect">
            <a:avLst/>
          </a:prstGeom>
        </p:spPr>
      </p:pic>
      <p:sp>
        <p:nvSpPr>
          <p:cNvPr id="6" name="Rechteck 5"/>
          <p:cNvSpPr/>
          <p:nvPr/>
        </p:nvSpPr>
        <p:spPr>
          <a:xfrm>
            <a:off x="5987143" y="5994400"/>
            <a:ext cx="3984171" cy="3658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7291597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4722" name="Text Box 2"/>
          <p:cNvSpPr txBox="1">
            <a:spLocks noChangeArrowheads="1"/>
          </p:cNvSpPr>
          <p:nvPr/>
        </p:nvSpPr>
        <p:spPr bwMode="auto">
          <a:xfrm>
            <a:off x="2346325" y="1712913"/>
            <a:ext cx="184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altLang="de-DE"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4723" name="Text Box 3"/>
          <p:cNvSpPr txBox="1">
            <a:spLocks noChangeArrowheads="1"/>
          </p:cNvSpPr>
          <p:nvPr/>
        </p:nvSpPr>
        <p:spPr bwMode="auto">
          <a:xfrm>
            <a:off x="1697968" y="143253"/>
            <a:ext cx="9028434"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de-DE" sz="3200" b="1" i="0" u="none" strike="noStrike" kern="1200" cap="none" spc="0" normalizeH="0" baseline="0" noProof="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Urban GHG accounting – coming up next: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de-DE" sz="3200" b="1" i="0" u="none" strike="noStrike" kern="1200" cap="none" spc="0" normalizeH="0" baseline="0" noProof="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Energy and GHG embodied in construction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de-DE" sz="3200" b="1" i="0" u="none" strike="noStrike" kern="1200" cap="none" spc="0" normalizeH="0" baseline="0" noProof="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materials (‘grey energy’, ‘grey emissions’)</a:t>
            </a:r>
          </a:p>
        </p:txBody>
      </p:sp>
      <p:sp>
        <p:nvSpPr>
          <p:cNvPr id="2" name="Foliennummernplatzhalter 1"/>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4947304-50FA-466C-B40C-959B14893E69}" type="slidenum">
              <a:rPr kumimoji="0" lang="en-US" altLang="de-D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altLang="de-D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Rechteck 3"/>
          <p:cNvSpPr/>
          <p:nvPr/>
        </p:nvSpPr>
        <p:spPr>
          <a:xfrm>
            <a:off x="0" y="6483350"/>
            <a:ext cx="11490197" cy="30777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400" b="1" i="0" u="none" strike="noStrike" kern="1200" cap="none" spc="0" normalizeH="0" baseline="0" noProof="0">
                <a:ln>
                  <a:noFill/>
                </a:ln>
                <a:solidFill>
                  <a:prstClr val="black"/>
                </a:solidFill>
                <a:effectLst/>
                <a:uLnTx/>
                <a:uFillTx/>
                <a:latin typeface="Calibri" panose="020F0502020204030204"/>
                <a:ea typeface="+mn-ea"/>
                <a:cs typeface="+mn-cs"/>
              </a:rPr>
              <a:t>Source: </a:t>
            </a:r>
            <a:r>
              <a:rPr kumimoji="0" lang="de-DE" sz="1400" b="0" i="0" u="none" strike="noStrike" kern="1200" cap="none" spc="0" normalizeH="0" baseline="0" noProof="0">
                <a:ln>
                  <a:noFill/>
                </a:ln>
                <a:solidFill>
                  <a:prstClr val="black"/>
                </a:solidFill>
                <a:effectLst/>
                <a:uLnTx/>
                <a:uFillTx/>
                <a:latin typeface="Calibri" panose="020F0502020204030204"/>
                <a:ea typeface="+mn-ea"/>
                <a:cs typeface="+mn-cs"/>
                <a:hlinkClick r:id="rId3"/>
              </a:rPr>
              <a:t>https://www.researchgate.net/figure/Single-family-and-multi-family-house-Embodied-energy-for-construction-and-maintenance_fig4_335676653</a:t>
            </a:r>
            <a:r>
              <a:rPr kumimoji="0" lang="de-DE" sz="1400" b="0" i="0" u="none" strike="noStrike" kern="1200" cap="none" spc="0" normalizeH="0" baseline="0" noProof="0">
                <a:ln>
                  <a:noFill/>
                </a:ln>
                <a:solidFill>
                  <a:prstClr val="black"/>
                </a:solidFill>
                <a:effectLst/>
                <a:uLnTx/>
                <a:uFillTx/>
                <a:latin typeface="Calibri" panose="020F0502020204030204"/>
                <a:ea typeface="+mn-ea"/>
                <a:cs typeface="+mn-cs"/>
              </a:rPr>
              <a:t> </a:t>
            </a:r>
          </a:p>
        </p:txBody>
      </p:sp>
      <p:sp>
        <p:nvSpPr>
          <p:cNvPr id="6" name="Textfeld 5"/>
          <p:cNvSpPr txBox="1"/>
          <p:nvPr/>
        </p:nvSpPr>
        <p:spPr>
          <a:xfrm>
            <a:off x="7610929" y="2076692"/>
            <a:ext cx="4348843" cy="286232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2000" b="0" i="0" u="none" strike="noStrike" kern="1200" cap="none" spc="0" normalizeH="0" baseline="0" noProof="0">
                <a:ln>
                  <a:noFill/>
                </a:ln>
                <a:solidFill>
                  <a:prstClr val="black"/>
                </a:solidFill>
                <a:effectLst/>
                <a:uLnTx/>
                <a:uFillTx/>
                <a:latin typeface="Calibri" panose="020F0502020204030204"/>
                <a:ea typeface="+mn-ea"/>
                <a:cs typeface="+mn-cs"/>
              </a:rPr>
              <a:t>As buildings become more energy efficient, the relevance of the construction phase emissions increases and needs proper assessment and mitigation (lower cement content of concrete, wood as construction material where available, lightweight buidling design, more compact buildings, lower floorspace per capita).</a:t>
            </a:r>
          </a:p>
        </p:txBody>
      </p:sp>
      <p:pic>
        <p:nvPicPr>
          <p:cNvPr id="3" name="Grafik 2"/>
          <p:cNvPicPr>
            <a:picLocks noChangeAspect="1"/>
          </p:cNvPicPr>
          <p:nvPr/>
        </p:nvPicPr>
        <p:blipFill>
          <a:blip r:embed="rId4"/>
          <a:stretch>
            <a:fillRect/>
          </a:stretch>
        </p:blipFill>
        <p:spPr>
          <a:xfrm>
            <a:off x="173297" y="1780778"/>
            <a:ext cx="7113115" cy="4200922"/>
          </a:xfrm>
          <a:prstGeom prst="rect">
            <a:avLst/>
          </a:prstGeom>
        </p:spPr>
      </p:pic>
      <p:cxnSp>
        <p:nvCxnSpPr>
          <p:cNvPr id="9" name="Gerader Verbinder 8"/>
          <p:cNvCxnSpPr/>
          <p:nvPr/>
        </p:nvCxnSpPr>
        <p:spPr>
          <a:xfrm>
            <a:off x="7132320" y="5543550"/>
            <a:ext cx="754380" cy="0"/>
          </a:xfrm>
          <a:prstGeom prst="line">
            <a:avLst/>
          </a:prstGeom>
          <a:ln w="19050">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10" name="Rechteck 9"/>
          <p:cNvSpPr/>
          <p:nvPr/>
        </p:nvSpPr>
        <p:spPr>
          <a:xfrm>
            <a:off x="7345680" y="5455920"/>
            <a:ext cx="388620" cy="87630"/>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Rechteck 12"/>
          <p:cNvSpPr/>
          <p:nvPr/>
        </p:nvSpPr>
        <p:spPr>
          <a:xfrm>
            <a:off x="7345680" y="5368289"/>
            <a:ext cx="388620" cy="8763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Rechteck 13"/>
          <p:cNvSpPr/>
          <p:nvPr/>
        </p:nvSpPr>
        <p:spPr>
          <a:xfrm>
            <a:off x="7345680" y="5280658"/>
            <a:ext cx="388620" cy="87630"/>
          </a:xfrm>
          <a:prstGeom prst="rect">
            <a:avLst/>
          </a:prstGeom>
          <a:solidFill>
            <a:srgbClr val="02B6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feld 10"/>
          <p:cNvSpPr txBox="1"/>
          <p:nvPr/>
        </p:nvSpPr>
        <p:spPr>
          <a:xfrm>
            <a:off x="7235372" y="5664498"/>
            <a:ext cx="1844031" cy="92333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a:ln>
                  <a:noFill/>
                </a:ln>
                <a:solidFill>
                  <a:prstClr val="black"/>
                </a:solidFill>
                <a:effectLst/>
                <a:uLnTx/>
                <a:uFillTx/>
                <a:latin typeface="Calibri" panose="020F0502020204030204"/>
                <a:ea typeface="+mn-ea"/>
                <a:cs typeface="+mn-cs"/>
              </a:rPr>
              <a:t>Passive house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a:ln>
                  <a:noFill/>
                </a:ln>
                <a:solidFill>
                  <a:prstClr val="black"/>
                </a:solidFill>
                <a:effectLst/>
                <a:uLnTx/>
                <a:uFillTx/>
                <a:latin typeface="Calibri" panose="020F0502020204030204"/>
                <a:ea typeface="+mn-ea"/>
                <a:cs typeface="+mn-cs"/>
              </a:rPr>
              <a:t>(rough indication,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a:ln>
                  <a:noFill/>
                </a:ln>
                <a:solidFill>
                  <a:prstClr val="black"/>
                </a:solidFill>
                <a:effectLst/>
                <a:uLnTx/>
                <a:uFillTx/>
                <a:latin typeface="Calibri" panose="020F0502020204030204"/>
                <a:ea typeface="+mn-ea"/>
                <a:cs typeface="+mn-cs"/>
              </a:rPr>
              <a:t>no data)</a:t>
            </a:r>
          </a:p>
        </p:txBody>
      </p:sp>
    </p:spTree>
    <p:extLst>
      <p:ext uri="{BB962C8B-B14F-4D97-AF65-F5344CB8AC3E}">
        <p14:creationId xmlns:p14="http://schemas.microsoft.com/office/powerpoint/2010/main" val="37151682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p:cNvPicPr>
            <a:picLocks noChangeAspect="1"/>
          </p:cNvPicPr>
          <p:nvPr/>
        </p:nvPicPr>
        <p:blipFill>
          <a:blip r:embed="rId3"/>
          <a:stretch>
            <a:fillRect/>
          </a:stretch>
        </p:blipFill>
        <p:spPr>
          <a:xfrm>
            <a:off x="81317" y="625429"/>
            <a:ext cx="7829267" cy="5870776"/>
          </a:xfrm>
          <a:prstGeom prst="rect">
            <a:avLst/>
          </a:prstGeom>
        </p:spPr>
      </p:pic>
      <p:sp>
        <p:nvSpPr>
          <p:cNvPr id="14" name="Title 1"/>
          <p:cNvSpPr txBox="1">
            <a:spLocks/>
          </p:cNvSpPr>
          <p:nvPr/>
        </p:nvSpPr>
        <p:spPr>
          <a:xfrm>
            <a:off x="203200" y="244428"/>
            <a:ext cx="11861800" cy="918891"/>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altLang="nb-NO" sz="36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The product life cycle – A subset of society’s metabolism</a:t>
            </a:r>
          </a:p>
        </p:txBody>
      </p:sp>
      <p:sp>
        <p:nvSpPr>
          <p:cNvPr id="2" name="Foliennummernplatzhalter 1"/>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04FEF80-D509-4ADB-A233-93EEEF288D84}"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Rechteck 2"/>
          <p:cNvSpPr/>
          <p:nvPr/>
        </p:nvSpPr>
        <p:spPr>
          <a:xfrm>
            <a:off x="0" y="6496205"/>
            <a:ext cx="11061873" cy="338554"/>
          </a:xfrm>
          <a:prstGeom prst="rect">
            <a:avLst/>
          </a:prstGeom>
        </p:spPr>
        <p:txBody>
          <a:bodyPr wrap="square">
            <a:spAutoFit/>
          </a:bodyPr>
          <a:lstStyle/>
          <a:p>
            <a:r>
              <a:rPr lang="de-DE" sz="1600">
                <a:hlinkClick r:id="rId4"/>
              </a:rPr>
              <a:t>https://steelemotive.world/life-cycle-assessment-for-vehicle-development/</a:t>
            </a:r>
            <a:r>
              <a:rPr lang="de-DE" sz="1600"/>
              <a:t> </a:t>
            </a:r>
          </a:p>
        </p:txBody>
      </p:sp>
      <p:sp>
        <p:nvSpPr>
          <p:cNvPr id="8" name="Textfeld 7"/>
          <p:cNvSpPr txBox="1"/>
          <p:nvPr/>
        </p:nvSpPr>
        <p:spPr>
          <a:xfrm>
            <a:off x="7853149" y="891114"/>
            <a:ext cx="4258102" cy="5632311"/>
          </a:xfrm>
          <a:prstGeom prst="rect">
            <a:avLst/>
          </a:prstGeom>
          <a:noFill/>
        </p:spPr>
        <p:txBody>
          <a:bodyPr wrap="square" rtlCol="0">
            <a:spAutoFit/>
          </a:bodyPr>
          <a:lstStyle/>
          <a:p>
            <a:r>
              <a:rPr lang="de-DE" sz="2400"/>
              <a:t>The product life cycle is a system that includes the proceses, stocks and flows of</a:t>
            </a:r>
          </a:p>
          <a:p>
            <a:pPr marL="457200" indent="-457200">
              <a:buAutoNum type="arabicParenBoth"/>
            </a:pPr>
            <a:r>
              <a:rPr lang="de-DE" sz="2400"/>
              <a:t>the entire supply chain of a product, </a:t>
            </a:r>
          </a:p>
          <a:p>
            <a:pPr marL="457200" indent="-457200">
              <a:buAutoNum type="arabicParenBoth"/>
            </a:pPr>
            <a:r>
              <a:rPr lang="de-DE" sz="2400"/>
              <a:t>its use phase and the emissions from the use phase,</a:t>
            </a:r>
          </a:p>
          <a:p>
            <a:pPr marL="457200" indent="-457200">
              <a:buAutoNum type="arabicParenBoth"/>
            </a:pPr>
            <a:r>
              <a:rPr lang="de-DE" sz="2400"/>
              <a:t>the supply chain of the operational energy and matrial flows for the use phase,</a:t>
            </a:r>
          </a:p>
          <a:p>
            <a:pPr marL="457200" indent="-457200">
              <a:buAutoNum type="arabicParenBoth"/>
            </a:pPr>
            <a:r>
              <a:rPr lang="de-DE" sz="2400"/>
              <a:t>the end-of life treatment and recycling stages.</a:t>
            </a:r>
          </a:p>
          <a:p>
            <a:endParaRPr lang="de-DE" sz="2400"/>
          </a:p>
        </p:txBody>
      </p:sp>
    </p:spTree>
    <p:extLst>
      <p:ext uri="{BB962C8B-B14F-4D97-AF65-F5344CB8AC3E}">
        <p14:creationId xmlns:p14="http://schemas.microsoft.com/office/powerpoint/2010/main" val="8853447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
          <p:cNvSpPr txBox="1">
            <a:spLocks/>
          </p:cNvSpPr>
          <p:nvPr/>
        </p:nvSpPr>
        <p:spPr>
          <a:xfrm>
            <a:off x="1447801" y="217209"/>
            <a:ext cx="9614072" cy="38100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altLang="nb-NO" sz="32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Life cycle impacts – GHG emissions scopes</a:t>
            </a:r>
          </a:p>
        </p:txBody>
      </p:sp>
      <p:sp>
        <p:nvSpPr>
          <p:cNvPr id="2" name="Foliennummernplatzhalter 1"/>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04FEF80-D509-4ADB-A233-93EEEF288D84}"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Rechteck 2"/>
          <p:cNvSpPr/>
          <p:nvPr/>
        </p:nvSpPr>
        <p:spPr>
          <a:xfrm>
            <a:off x="0" y="6496205"/>
            <a:ext cx="11061873" cy="338554"/>
          </a:xfrm>
          <a:prstGeom prst="rect">
            <a:avLst/>
          </a:prstGeom>
        </p:spPr>
        <p:txBody>
          <a:bodyPr wrap="square">
            <a:spAutoFit/>
          </a:bodyPr>
          <a:lstStyle/>
          <a:p>
            <a:r>
              <a:rPr lang="de-DE" sz="1600" dirty="0">
                <a:hlinkClick r:id="rId3"/>
              </a:rPr>
              <a:t>https://www.lifecycleinitiative.org/starting-life-cycle-thinking/life-cycle-approaches/carbon-footprint/</a:t>
            </a:r>
            <a:r>
              <a:rPr lang="de-DE" sz="1600" dirty="0"/>
              <a:t> </a:t>
            </a:r>
          </a:p>
        </p:txBody>
      </p:sp>
      <p:pic>
        <p:nvPicPr>
          <p:cNvPr id="5" name="Grafik 4">
            <a:extLst>
              <a:ext uri="{FF2B5EF4-FFF2-40B4-BE49-F238E27FC236}">
                <a16:creationId xmlns:a16="http://schemas.microsoft.com/office/drawing/2014/main" id="{A639984E-2332-4C60-A428-C580812059B3}"/>
              </a:ext>
            </a:extLst>
          </p:cNvPr>
          <p:cNvPicPr>
            <a:picLocks noChangeAspect="1"/>
          </p:cNvPicPr>
          <p:nvPr/>
        </p:nvPicPr>
        <p:blipFill>
          <a:blip r:embed="rId4"/>
          <a:stretch>
            <a:fillRect/>
          </a:stretch>
        </p:blipFill>
        <p:spPr>
          <a:xfrm>
            <a:off x="898096" y="777566"/>
            <a:ext cx="10163777" cy="5578784"/>
          </a:xfrm>
          <a:prstGeom prst="rect">
            <a:avLst/>
          </a:prstGeom>
        </p:spPr>
      </p:pic>
    </p:spTree>
    <p:extLst>
      <p:ext uri="{BB962C8B-B14F-4D97-AF65-F5344CB8AC3E}">
        <p14:creationId xmlns:p14="http://schemas.microsoft.com/office/powerpoint/2010/main" val="17573258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
          <p:cNvSpPr txBox="1">
            <a:spLocks/>
          </p:cNvSpPr>
          <p:nvPr/>
        </p:nvSpPr>
        <p:spPr>
          <a:xfrm>
            <a:off x="1447801" y="217209"/>
            <a:ext cx="9614072" cy="38100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altLang="nb-NO" sz="32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Life cycle impacts – GHG emissions scopes</a:t>
            </a:r>
          </a:p>
        </p:txBody>
      </p:sp>
      <p:sp>
        <p:nvSpPr>
          <p:cNvPr id="2" name="Foliennummernplatzhalter 1"/>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04FEF80-D509-4ADB-A233-93EEEF288D84}"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Rechteck 2"/>
          <p:cNvSpPr/>
          <p:nvPr/>
        </p:nvSpPr>
        <p:spPr>
          <a:xfrm>
            <a:off x="0" y="6496205"/>
            <a:ext cx="11061873" cy="338554"/>
          </a:xfrm>
          <a:prstGeom prst="rect">
            <a:avLst/>
          </a:prstGeom>
        </p:spPr>
        <p:txBody>
          <a:bodyPr wrap="square">
            <a:spAutoFit/>
          </a:bodyPr>
          <a:lstStyle/>
          <a:p>
            <a:r>
              <a:rPr lang="de-DE" sz="1600" dirty="0">
                <a:hlinkClick r:id="rId3"/>
              </a:rPr>
              <a:t>https://www.lifecycleinitiative.org/starting-life-cycle-thinking/life-cycle-approaches/carbon-footprint/</a:t>
            </a:r>
            <a:r>
              <a:rPr lang="de-DE" sz="1600" dirty="0"/>
              <a:t> </a:t>
            </a:r>
          </a:p>
        </p:txBody>
      </p:sp>
      <p:sp>
        <p:nvSpPr>
          <p:cNvPr id="4" name="Rechteck 3">
            <a:extLst>
              <a:ext uri="{FF2B5EF4-FFF2-40B4-BE49-F238E27FC236}">
                <a16:creationId xmlns:a16="http://schemas.microsoft.com/office/drawing/2014/main" id="{0FBD32D4-6CC5-4B28-8B24-6ACCD75CA690}"/>
              </a:ext>
            </a:extLst>
          </p:cNvPr>
          <p:cNvSpPr/>
          <p:nvPr/>
        </p:nvSpPr>
        <p:spPr>
          <a:xfrm>
            <a:off x="256540" y="662484"/>
            <a:ext cx="11678920" cy="5693866"/>
          </a:xfrm>
          <a:prstGeom prst="rect">
            <a:avLst/>
          </a:prstGeom>
        </p:spPr>
        <p:txBody>
          <a:bodyPr wrap="square">
            <a:spAutoFit/>
          </a:bodyPr>
          <a:lstStyle/>
          <a:p>
            <a:r>
              <a:rPr lang="en-US" sz="2400" b="1" dirty="0"/>
              <a:t>● Scope 1 – Direct GHG emissions </a:t>
            </a:r>
            <a:r>
              <a:rPr lang="en-US" sz="2400" dirty="0"/>
              <a:t>– these occur from sources that are owned or controlled by the company, for example emissions from combustion in owned or controlled boilers, furnaces, vehicles, etc. or emissions from chemical production in owned or controlled process equipment.</a:t>
            </a:r>
          </a:p>
          <a:p>
            <a:endParaRPr lang="en-US" sz="1400" dirty="0"/>
          </a:p>
          <a:p>
            <a:r>
              <a:rPr lang="en-US" sz="2400" b="1" dirty="0"/>
              <a:t>● Scope 2 – Electricity and heat indirect GHG emissions </a:t>
            </a:r>
            <a:r>
              <a:rPr lang="en-US" sz="2400" dirty="0"/>
              <a:t>– this accounts for GHG emissions from the generation of purchased electricity and heat consumed by the company. Purchased electricity is defined as electricity that is purchased or otherwise brought into the organizational boundary of the company. Scope 2 emissions physically occur at the facility where the electricity is generated.</a:t>
            </a:r>
          </a:p>
          <a:p>
            <a:endParaRPr lang="en-US" sz="1400" dirty="0"/>
          </a:p>
          <a:p>
            <a:r>
              <a:rPr lang="en-US" sz="2400" b="1" dirty="0"/>
              <a:t>● Scope 3 – Other indirect GHG emissions </a:t>
            </a:r>
            <a:r>
              <a:rPr lang="en-US" sz="2400" dirty="0"/>
              <a:t>– this is a reporting category that allows for the treatment of all other indirect emissions. Scope 3 emissions are a consequence of the activities of the company, but occur from sources not owned or controlled by the company. Some examples of Scope 3 activities are the extraction and production of purchased materials, the transportation of purchased fuels and the use of sold goods and services.</a:t>
            </a:r>
            <a:endParaRPr lang="de-DE" sz="2400" dirty="0"/>
          </a:p>
        </p:txBody>
      </p:sp>
    </p:spTree>
    <p:extLst>
      <p:ext uri="{BB962C8B-B14F-4D97-AF65-F5344CB8AC3E}">
        <p14:creationId xmlns:p14="http://schemas.microsoft.com/office/powerpoint/2010/main" val="40716937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57B5ED6-B39B-53B6-CA96-D825C1474DB2}"/>
              </a:ext>
            </a:extLst>
          </p:cNvPr>
          <p:cNvSpPr>
            <a:spLocks noGrp="1"/>
          </p:cNvSpPr>
          <p:nvPr>
            <p:ph type="title"/>
          </p:nvPr>
        </p:nvSpPr>
        <p:spPr/>
        <p:txBody>
          <a:bodyPr/>
          <a:lstStyle/>
          <a:p>
            <a:r>
              <a:rPr lang="de-DE" dirty="0"/>
              <a:t>The </a:t>
            </a:r>
            <a:r>
              <a:rPr lang="de-DE" dirty="0" err="1"/>
              <a:t>life</a:t>
            </a:r>
            <a:r>
              <a:rPr lang="de-DE" dirty="0"/>
              <a:t> </a:t>
            </a:r>
            <a:r>
              <a:rPr lang="de-DE" dirty="0" err="1"/>
              <a:t>cycle</a:t>
            </a:r>
            <a:r>
              <a:rPr lang="de-DE" dirty="0"/>
              <a:t> </a:t>
            </a:r>
            <a:r>
              <a:rPr lang="de-DE" dirty="0" err="1"/>
              <a:t>perspective</a:t>
            </a:r>
            <a:r>
              <a:rPr lang="de-DE" dirty="0"/>
              <a:t> </a:t>
            </a:r>
            <a:br>
              <a:rPr lang="de-DE" dirty="0"/>
            </a:br>
            <a:r>
              <a:rPr lang="de-DE" dirty="0"/>
              <a:t>on </a:t>
            </a:r>
            <a:r>
              <a:rPr lang="de-DE" dirty="0" err="1"/>
              <a:t>products</a:t>
            </a:r>
            <a:r>
              <a:rPr lang="de-DE" dirty="0"/>
              <a:t> and </a:t>
            </a:r>
            <a:r>
              <a:rPr lang="de-DE" dirty="0" err="1"/>
              <a:t>services</a:t>
            </a:r>
            <a:br>
              <a:rPr lang="de-DE" dirty="0"/>
            </a:br>
            <a:r>
              <a:rPr lang="en-US" dirty="0">
                <a:solidFill>
                  <a:srgbClr val="000000"/>
                </a:solidFill>
              </a:rPr>
              <a:t>process inventories and </a:t>
            </a:r>
            <a:br>
              <a:rPr lang="en-US" dirty="0">
                <a:solidFill>
                  <a:srgbClr val="000000"/>
                </a:solidFill>
              </a:rPr>
            </a:br>
            <a:r>
              <a:rPr lang="en-US" dirty="0">
                <a:solidFill>
                  <a:srgbClr val="000000"/>
                </a:solidFill>
              </a:rPr>
              <a:t>process-level indicators</a:t>
            </a:r>
            <a:endParaRPr lang="de-DE" dirty="0">
              <a:solidFill>
                <a:srgbClr val="000000"/>
              </a:solidFill>
            </a:endParaRPr>
          </a:p>
        </p:txBody>
      </p:sp>
      <p:sp>
        <p:nvSpPr>
          <p:cNvPr id="3" name="Foliennummernplatzhalter 2"/>
          <p:cNvSpPr>
            <a:spLocks noGrp="1"/>
          </p:cNvSpPr>
          <p:nvPr>
            <p:ph type="sldNum" sz="quarter" idx="12"/>
          </p:nvPr>
        </p:nvSpPr>
        <p:spPr/>
        <p:txBody>
          <a:bodyPr/>
          <a:lstStyle/>
          <a:p>
            <a:fld id="{C2571F0E-BA57-4409-A3A5-945CC828A36E}" type="slidenum">
              <a:rPr lang="de-DE" smtClean="0"/>
              <a:pPr/>
              <a:t>6</a:t>
            </a:fld>
            <a:endParaRPr lang="de-DE" dirty="0"/>
          </a:p>
        </p:txBody>
      </p:sp>
    </p:spTree>
    <p:extLst>
      <p:ext uri="{BB962C8B-B14F-4D97-AF65-F5344CB8AC3E}">
        <p14:creationId xmlns:p14="http://schemas.microsoft.com/office/powerpoint/2010/main" val="10294095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6" name="TextBox 1"/>
          <p:cNvSpPr txBox="1">
            <a:spLocks noChangeArrowheads="1"/>
          </p:cNvSpPr>
          <p:nvPr/>
        </p:nvSpPr>
        <p:spPr bwMode="auto">
          <a:xfrm>
            <a:off x="206636" y="731359"/>
            <a:ext cx="1140087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marR="0" lvl="0" algn="l" defTabSz="914400" rtl="0" eaLnBrk="1" fontAlgn="auto" latinLnBrk="0" hangingPunct="1">
              <a:lnSpc>
                <a:spcPct val="100000"/>
              </a:lnSpc>
              <a:spcBef>
                <a:spcPct val="0"/>
              </a:spcBef>
              <a:spcAft>
                <a:spcPts val="0"/>
              </a:spcAft>
              <a:buClrTx/>
              <a:buSzTx/>
              <a:buNone/>
              <a:tabLst/>
              <a:defRPr/>
            </a:pPr>
            <a:r>
              <a:rPr kumimoji="0" lang="en-GB" altLang="en-US" sz="24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rPr>
              <a:t>For studying interactions along the energy service</a:t>
            </a:r>
            <a:r>
              <a:rPr kumimoji="0" lang="en-GB" altLang="en-US" sz="2400" b="0" i="0" u="none" strike="noStrike" kern="1200" cap="none" spc="0" normalizeH="0" noProof="0">
                <a:ln>
                  <a:noFill/>
                </a:ln>
                <a:solidFill>
                  <a:prstClr val="black"/>
                </a:solidFill>
                <a:effectLst/>
                <a:uLnTx/>
                <a:uFillTx/>
                <a:latin typeface="Arial" panose="020B0604020202020204" pitchFamily="34" charset="0"/>
                <a:ea typeface="ＭＳ Ｐゴシック" panose="020B0600070205080204" pitchFamily="34" charset="-128"/>
                <a:cs typeface="+mn-cs"/>
              </a:rPr>
              <a:t> cascade, we need to quantify</a:t>
            </a:r>
          </a:p>
          <a:p>
            <a:pPr marR="0" lvl="0" algn="l" defTabSz="914400" rtl="0" eaLnBrk="1" fontAlgn="auto" latinLnBrk="0" hangingPunct="1">
              <a:lnSpc>
                <a:spcPct val="100000"/>
              </a:lnSpc>
              <a:spcBef>
                <a:spcPct val="0"/>
              </a:spcBef>
              <a:spcAft>
                <a:spcPts val="0"/>
              </a:spcAft>
              <a:buClrTx/>
              <a:buSzTx/>
              <a:buNone/>
              <a:tabLst/>
              <a:defRPr/>
            </a:pPr>
            <a:r>
              <a:rPr kumimoji="0" lang="en-GB" altLang="en-US" sz="24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rPr>
              <a:t>processes on multiple</a:t>
            </a:r>
            <a:r>
              <a:rPr kumimoji="0" lang="en-GB" altLang="en-US" sz="2400" b="0" i="0" u="none" strike="noStrike" kern="1200" cap="none" spc="0" normalizeH="0" noProof="0">
                <a:ln>
                  <a:noFill/>
                </a:ln>
                <a:solidFill>
                  <a:prstClr val="black"/>
                </a:solidFill>
                <a:effectLst/>
                <a:uLnTx/>
                <a:uFillTx/>
                <a:latin typeface="Arial" panose="020B0604020202020204" pitchFamily="34" charset="0"/>
                <a:ea typeface="ＭＳ Ｐゴシック" panose="020B0600070205080204" pitchFamily="34" charset="-128"/>
                <a:cs typeface="+mn-cs"/>
              </a:rPr>
              <a:t> layers of quantification: energy, mass, product, water, ..</a:t>
            </a:r>
            <a:endParaRPr kumimoji="0" lang="de-DE" altLang="en-US" sz="2400" b="0"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14" name="Title 1"/>
          <p:cNvSpPr txBox="1">
            <a:spLocks/>
          </p:cNvSpPr>
          <p:nvPr/>
        </p:nvSpPr>
        <p:spPr>
          <a:xfrm>
            <a:off x="421218" y="230717"/>
            <a:ext cx="11389783" cy="38100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altLang="nb-NO" sz="32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Multi-layer</a:t>
            </a:r>
            <a:r>
              <a:rPr kumimoji="0" lang="en-GB" altLang="nb-NO" sz="3200" b="1" i="0" u="none" strike="noStrike" kern="1200" cap="none" spc="0" normalizeH="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 process descriptions: A general MEFA tool</a:t>
            </a:r>
            <a:endParaRPr kumimoji="0" lang="en-GB" altLang="nb-NO" sz="32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2" name="Foliennummernplatzhalter 1"/>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04FEF80-D509-4ADB-A233-93EEEF288D84}"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cxnSp>
        <p:nvCxnSpPr>
          <p:cNvPr id="13" name="Straight Arrow Connector 7"/>
          <p:cNvCxnSpPr/>
          <p:nvPr/>
        </p:nvCxnSpPr>
        <p:spPr>
          <a:xfrm>
            <a:off x="6767646" y="4078741"/>
            <a:ext cx="766233"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33"/>
          <p:cNvCxnSpPr/>
          <p:nvPr/>
        </p:nvCxnSpPr>
        <p:spPr>
          <a:xfrm>
            <a:off x="6767646" y="3524174"/>
            <a:ext cx="766233"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3"/>
          <p:cNvCxnSpPr/>
          <p:nvPr/>
        </p:nvCxnSpPr>
        <p:spPr>
          <a:xfrm>
            <a:off x="6767646" y="2165274"/>
            <a:ext cx="766233" cy="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8" name="Rectangle 1"/>
          <p:cNvSpPr/>
          <p:nvPr/>
        </p:nvSpPr>
        <p:spPr>
          <a:xfrm>
            <a:off x="5436263" y="1794857"/>
            <a:ext cx="1725083" cy="34454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2133" b="1" i="0" u="none" strike="noStrike" kern="1200" cap="none" spc="0" normalizeH="0" baseline="0" noProof="0">
                <a:ln>
                  <a:noFill/>
                </a:ln>
                <a:solidFill>
                  <a:prstClr val="white"/>
                </a:solidFill>
                <a:effectLst/>
                <a:uLnTx/>
                <a:uFillTx/>
                <a:latin typeface="Calibri" panose="020F0502020204030204"/>
                <a:ea typeface="+mn-ea"/>
                <a:cs typeface="+mn-cs"/>
              </a:rPr>
              <a:t>Process</a:t>
            </a:r>
            <a:r>
              <a:rPr kumimoji="0" lang="de-DE" sz="2133" b="1" i="0" u="none" strike="noStrike" kern="1200" cap="none" spc="0" normalizeH="0" noProof="0">
                <a:ln>
                  <a:noFill/>
                </a:ln>
                <a:solidFill>
                  <a:prstClr val="white"/>
                </a:solidFill>
                <a:effectLst/>
                <a:uLnTx/>
                <a:uFillTx/>
                <a:latin typeface="Calibri" panose="020F0502020204030204"/>
                <a:ea typeface="+mn-ea"/>
                <a:cs typeface="+mn-cs"/>
              </a:rPr>
              <a:t> with stock, region, time</a:t>
            </a:r>
          </a:p>
          <a:p>
            <a:pPr marL="0" marR="0" lvl="0" indent="0" algn="ctr" defTabSz="914400" rtl="0" eaLnBrk="1" fontAlgn="auto" latinLnBrk="0" hangingPunct="1">
              <a:lnSpc>
                <a:spcPct val="100000"/>
              </a:lnSpc>
              <a:spcBef>
                <a:spcPts val="0"/>
              </a:spcBef>
              <a:spcAft>
                <a:spcPts val="0"/>
              </a:spcAft>
              <a:buClrTx/>
              <a:buSzTx/>
              <a:buFontTx/>
              <a:buNone/>
              <a:tabLst/>
              <a:defRPr/>
            </a:pPr>
            <a:r>
              <a:rPr lang="de-DE" sz="2133">
                <a:solidFill>
                  <a:prstClr val="white"/>
                </a:solidFill>
                <a:latin typeface="Calibri" panose="020F0502020204030204"/>
              </a:rPr>
              <a:t>(example)</a:t>
            </a:r>
            <a:endParaRPr kumimoji="0" lang="de-DE" sz="2133" i="0" u="none" strike="noStrike" kern="1200" cap="none" spc="0" normalizeH="0" noProof="0">
              <a:ln>
                <a:noFill/>
              </a:ln>
              <a:solidFill>
                <a:prstClr val="white"/>
              </a:solidFill>
              <a:effectLst/>
              <a:uLnTx/>
              <a:uFillTx/>
              <a:latin typeface="Calibri" panose="020F0502020204030204"/>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lang="de-DE" sz="2133" b="1">
              <a:solidFill>
                <a:prstClr val="white"/>
              </a:solidFill>
              <a:latin typeface="Calibri" panose="020F0502020204030204"/>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2133" b="1" i="0" u="none" strike="noStrike" kern="1200" cap="none" spc="0" normalizeH="0" noProof="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lang="de-DE" sz="2133" b="1" baseline="0">
              <a:solidFill>
                <a:prstClr val="white"/>
              </a:solidFill>
              <a:latin typeface="Calibri" panose="020F0502020204030204"/>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2133" b="1" i="0" u="none" strike="noStrike" kern="1200" cap="none" spc="0" normalizeH="0" noProof="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133"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9" name="TextBox 22"/>
          <p:cNvSpPr txBox="1">
            <a:spLocks noChangeArrowheads="1"/>
          </p:cNvSpPr>
          <p:nvPr/>
        </p:nvSpPr>
        <p:spPr bwMode="auto">
          <a:xfrm>
            <a:off x="7472497" y="1945141"/>
            <a:ext cx="1351652"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de-DE" altLang="en-US" sz="1867" b="0"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34" charset="-128"/>
                <a:cs typeface="+mn-cs"/>
              </a:rPr>
              <a:t>10 </a:t>
            </a:r>
            <a:r>
              <a:rPr kumimoji="0" lang="de-DE" altLang="en-US" sz="1867" b="0" i="0" u="none" strike="noStrike" kern="1200" cap="none" spc="0" normalizeH="0" baseline="0" noProof="0" dirty="0" err="1">
                <a:ln>
                  <a:noFill/>
                </a:ln>
                <a:solidFill>
                  <a:prstClr val="black"/>
                </a:solidFill>
                <a:effectLst/>
                <a:uLnTx/>
                <a:uFillTx/>
                <a:latin typeface="Arial" panose="020B0604020202020204" pitchFamily="34" charset="0"/>
                <a:ea typeface="ＭＳ Ｐゴシック" panose="020B0600070205080204" pitchFamily="34" charset="-128"/>
                <a:cs typeface="+mn-cs"/>
              </a:rPr>
              <a:t>Mt</a:t>
            </a:r>
            <a:r>
              <a:rPr kumimoji="0" lang="de-DE" altLang="en-US" sz="1867" b="0"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34" charset="-128"/>
                <a:cs typeface="+mn-cs"/>
              </a:rPr>
              <a:t> </a:t>
            </a:r>
            <a:r>
              <a:rPr kumimoji="0" lang="de-DE" altLang="en-US" sz="1867" b="0" i="0" u="none" strike="noStrike" kern="1200" cap="none" spc="0" normalizeH="0" baseline="0" noProof="0" dirty="0" err="1">
                <a:ln>
                  <a:noFill/>
                </a:ln>
                <a:solidFill>
                  <a:prstClr val="black"/>
                </a:solidFill>
                <a:effectLst/>
                <a:uLnTx/>
                <a:uFillTx/>
                <a:latin typeface="Arial" panose="020B0604020202020204" pitchFamily="34" charset="0"/>
                <a:ea typeface="ＭＳ Ｐゴシック" panose="020B0600070205080204" pitchFamily="34" charset="-128"/>
                <a:cs typeface="+mn-cs"/>
              </a:rPr>
              <a:t>steel</a:t>
            </a:r>
            <a:endParaRPr kumimoji="0" lang="en-US" altLang="en-US" sz="1867" b="0"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20" name="TextBox 28"/>
          <p:cNvSpPr txBox="1">
            <a:spLocks noChangeArrowheads="1"/>
          </p:cNvSpPr>
          <p:nvPr/>
        </p:nvSpPr>
        <p:spPr bwMode="auto">
          <a:xfrm>
            <a:off x="7472496" y="3373890"/>
            <a:ext cx="1359668"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de-DE" altLang="en-US" sz="1867" b="0" i="0" u="none" strike="noStrike" kern="1200" cap="none" spc="0" normalizeH="0" baseline="0" noProof="0" dirty="0">
                <a:ln>
                  <a:noFill/>
                </a:ln>
                <a:solidFill>
                  <a:srgbClr val="44546A">
                    <a:lumMod val="60000"/>
                    <a:lumOff val="40000"/>
                  </a:srgbClr>
                </a:solidFill>
                <a:effectLst/>
                <a:uLnTx/>
                <a:uFillTx/>
                <a:latin typeface="Arial" panose="020B0604020202020204" pitchFamily="34" charset="0"/>
                <a:ea typeface="ＭＳ Ｐゴシック" panose="020B0600070205080204" pitchFamily="34" charset="-128"/>
                <a:cs typeface="+mn-cs"/>
              </a:rPr>
              <a:t>2.8 </a:t>
            </a:r>
            <a:r>
              <a:rPr kumimoji="0" lang="de-DE" altLang="en-US" sz="1867" b="0" i="0" u="none" strike="noStrike" kern="1200" cap="none" spc="0" normalizeH="0" baseline="0" noProof="0" dirty="0" err="1">
                <a:ln>
                  <a:noFill/>
                </a:ln>
                <a:solidFill>
                  <a:srgbClr val="44546A">
                    <a:lumMod val="60000"/>
                    <a:lumOff val="40000"/>
                  </a:srgbClr>
                </a:solidFill>
                <a:effectLst/>
                <a:uLnTx/>
                <a:uFillTx/>
                <a:latin typeface="Arial" panose="020B0604020202020204" pitchFamily="34" charset="0"/>
                <a:ea typeface="ＭＳ Ｐゴシック" panose="020B0600070205080204" pitchFamily="34" charset="-128"/>
                <a:cs typeface="+mn-cs"/>
              </a:rPr>
              <a:t>Mt</a:t>
            </a:r>
            <a:r>
              <a:rPr kumimoji="0" lang="de-DE" altLang="en-US" sz="1867" b="0" i="0" u="none" strike="noStrike" kern="1200" cap="none" spc="0" normalizeH="0" baseline="0" noProof="0" dirty="0">
                <a:ln>
                  <a:noFill/>
                </a:ln>
                <a:solidFill>
                  <a:srgbClr val="44546A">
                    <a:lumMod val="60000"/>
                    <a:lumOff val="40000"/>
                  </a:srgbClr>
                </a:solidFill>
                <a:effectLst/>
                <a:uLnTx/>
                <a:uFillTx/>
                <a:latin typeface="Arial" panose="020B0604020202020204" pitchFamily="34" charset="0"/>
                <a:ea typeface="ＭＳ Ｐゴシック" panose="020B0600070205080204" pitchFamily="34" charset="-128"/>
                <a:cs typeface="+mn-cs"/>
              </a:rPr>
              <a:t> CO</a:t>
            </a:r>
            <a:r>
              <a:rPr kumimoji="0" lang="de-DE" altLang="en-US" sz="1867" b="0" i="0" u="none" strike="noStrike" kern="1200" cap="none" spc="0" normalizeH="0" baseline="-25000" noProof="0" dirty="0">
                <a:ln>
                  <a:noFill/>
                </a:ln>
                <a:solidFill>
                  <a:srgbClr val="44546A">
                    <a:lumMod val="60000"/>
                    <a:lumOff val="40000"/>
                  </a:srgbClr>
                </a:solidFill>
                <a:effectLst/>
                <a:uLnTx/>
                <a:uFillTx/>
                <a:latin typeface="Arial" panose="020B0604020202020204" pitchFamily="34" charset="0"/>
                <a:ea typeface="ＭＳ Ｐゴシック" panose="020B0600070205080204" pitchFamily="34" charset="-128"/>
                <a:cs typeface="+mn-cs"/>
              </a:rPr>
              <a:t>2</a:t>
            </a:r>
            <a:endParaRPr kumimoji="0" lang="en-US" altLang="en-US" sz="1867" b="0" i="0" u="none" strike="noStrike" kern="1200" cap="none" spc="0" normalizeH="0" baseline="-25000" noProof="0" dirty="0">
              <a:ln>
                <a:noFill/>
              </a:ln>
              <a:solidFill>
                <a:srgbClr val="44546A">
                  <a:lumMod val="60000"/>
                  <a:lumOff val="40000"/>
                </a:srgbClr>
              </a:solidFill>
              <a:effectLst/>
              <a:uLnTx/>
              <a:uFillTx/>
              <a:latin typeface="Arial" panose="020B0604020202020204" pitchFamily="34" charset="0"/>
              <a:ea typeface="ＭＳ Ｐゴシック" panose="020B0600070205080204" pitchFamily="34" charset="-128"/>
              <a:cs typeface="+mn-cs"/>
            </a:endParaRPr>
          </a:p>
        </p:txBody>
      </p:sp>
      <p:sp>
        <p:nvSpPr>
          <p:cNvPr id="21" name="TextBox 29"/>
          <p:cNvSpPr txBox="1">
            <a:spLocks noChangeArrowheads="1"/>
          </p:cNvSpPr>
          <p:nvPr/>
        </p:nvSpPr>
        <p:spPr bwMode="auto">
          <a:xfrm>
            <a:off x="7472497" y="3884007"/>
            <a:ext cx="1152880"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de-DE" altLang="en-US" sz="1867" b="0" i="0" u="none" strike="noStrike" kern="1200" cap="none" spc="0" normalizeH="0" baseline="0" noProof="0" dirty="0">
                <a:ln>
                  <a:noFill/>
                </a:ln>
                <a:solidFill>
                  <a:srgbClr val="44546A">
                    <a:lumMod val="60000"/>
                    <a:lumOff val="40000"/>
                  </a:srgbClr>
                </a:solidFill>
                <a:effectLst/>
                <a:uLnTx/>
                <a:uFillTx/>
                <a:latin typeface="Arial" panose="020B0604020202020204" pitchFamily="34" charset="0"/>
                <a:ea typeface="ＭＳ Ｐゴシック" panose="020B0600070205080204" pitchFamily="34" charset="-128"/>
                <a:cs typeface="+mn-cs"/>
              </a:rPr>
              <a:t>3 </a:t>
            </a:r>
            <a:r>
              <a:rPr kumimoji="0" lang="de-DE" altLang="en-US" sz="1867" b="0" i="0" u="none" strike="noStrike" kern="1200" cap="none" spc="0" normalizeH="0" baseline="0" noProof="0" dirty="0" err="1">
                <a:ln>
                  <a:noFill/>
                </a:ln>
                <a:solidFill>
                  <a:srgbClr val="44546A">
                    <a:lumMod val="60000"/>
                    <a:lumOff val="40000"/>
                  </a:srgbClr>
                </a:solidFill>
                <a:effectLst/>
                <a:uLnTx/>
                <a:uFillTx/>
                <a:latin typeface="Arial" panose="020B0604020202020204" pitchFamily="34" charset="0"/>
                <a:ea typeface="ＭＳ Ｐゴシック" panose="020B0600070205080204" pitchFamily="34" charset="-128"/>
                <a:cs typeface="+mn-cs"/>
              </a:rPr>
              <a:t>Mt</a:t>
            </a:r>
            <a:r>
              <a:rPr kumimoji="0" lang="de-DE" altLang="en-US" sz="1867" b="0" i="0" u="none" strike="noStrike" kern="1200" cap="none" spc="0" normalizeH="0" baseline="0" noProof="0" dirty="0">
                <a:ln>
                  <a:noFill/>
                </a:ln>
                <a:solidFill>
                  <a:srgbClr val="44546A">
                    <a:lumMod val="60000"/>
                    <a:lumOff val="40000"/>
                  </a:srgbClr>
                </a:solidFill>
                <a:effectLst/>
                <a:uLnTx/>
                <a:uFillTx/>
                <a:latin typeface="Arial" panose="020B0604020202020204" pitchFamily="34" charset="0"/>
                <a:ea typeface="ＭＳ Ｐゴシック" panose="020B0600070205080204" pitchFamily="34" charset="-128"/>
                <a:cs typeface="+mn-cs"/>
              </a:rPr>
              <a:t> </a:t>
            </a:r>
            <a:r>
              <a:rPr kumimoji="0" lang="de-DE" altLang="en-US" sz="1867" b="0" i="0" u="none" strike="noStrike" kern="1200" cap="none" spc="0" normalizeH="0" baseline="0" noProof="0" dirty="0" err="1">
                <a:ln>
                  <a:noFill/>
                </a:ln>
                <a:solidFill>
                  <a:srgbClr val="44546A">
                    <a:lumMod val="60000"/>
                    <a:lumOff val="40000"/>
                  </a:srgbClr>
                </a:solidFill>
                <a:effectLst/>
                <a:uLnTx/>
                <a:uFillTx/>
                <a:latin typeface="Arial" panose="020B0604020202020204" pitchFamily="34" charset="0"/>
                <a:ea typeface="ＭＳ Ｐゴシック" panose="020B0600070205080204" pitchFamily="34" charset="-128"/>
                <a:cs typeface="+mn-cs"/>
              </a:rPr>
              <a:t>slag</a:t>
            </a:r>
            <a:endParaRPr kumimoji="0" lang="en-US" altLang="en-US" sz="1867" b="0" i="0" u="none" strike="noStrike" kern="1200" cap="none" spc="0" normalizeH="0" baseline="0" noProof="0" dirty="0">
              <a:ln>
                <a:noFill/>
              </a:ln>
              <a:solidFill>
                <a:srgbClr val="44546A">
                  <a:lumMod val="60000"/>
                  <a:lumOff val="40000"/>
                </a:srgbClr>
              </a:solidFill>
              <a:effectLst/>
              <a:uLnTx/>
              <a:uFillTx/>
              <a:latin typeface="Arial" panose="020B0604020202020204" pitchFamily="34" charset="0"/>
              <a:ea typeface="ＭＳ Ｐゴシック" panose="020B0600070205080204" pitchFamily="34" charset="-128"/>
              <a:cs typeface="+mn-cs"/>
            </a:endParaRPr>
          </a:p>
        </p:txBody>
      </p:sp>
      <p:sp>
        <p:nvSpPr>
          <p:cNvPr id="24" name="TextBox 27"/>
          <p:cNvSpPr txBox="1">
            <a:spLocks noChangeArrowheads="1"/>
          </p:cNvSpPr>
          <p:nvPr/>
        </p:nvSpPr>
        <p:spPr bwMode="auto">
          <a:xfrm>
            <a:off x="7258713" y="1583190"/>
            <a:ext cx="1810111"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lang="de-DE" altLang="en-US" sz="2133" b="1">
                <a:solidFill>
                  <a:prstClr val="black"/>
                </a:solidFill>
                <a:latin typeface="Arial" panose="020B0604020202020204" pitchFamily="34" charset="0"/>
              </a:rPr>
              <a:t>m</a:t>
            </a:r>
            <a:r>
              <a:rPr kumimoji="0" lang="de-DE" altLang="en-US" sz="2133" b="1"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rPr>
              <a:t>ass</a:t>
            </a:r>
            <a:r>
              <a:rPr kumimoji="0" lang="de-DE" altLang="en-US" sz="2133" b="1" i="0" u="none" strike="noStrike" kern="1200" cap="none" spc="0" normalizeH="0" noProof="0">
                <a:ln>
                  <a:noFill/>
                </a:ln>
                <a:solidFill>
                  <a:prstClr val="black"/>
                </a:solidFill>
                <a:effectLst/>
                <a:uLnTx/>
                <a:uFillTx/>
                <a:latin typeface="Arial" panose="020B0604020202020204" pitchFamily="34" charset="0"/>
                <a:ea typeface="ＭＳ Ｐゴシック" panose="020B0600070205080204" pitchFamily="34" charset="-128"/>
                <a:cs typeface="+mn-cs"/>
              </a:rPr>
              <a:t> output</a:t>
            </a:r>
            <a:endParaRPr kumimoji="0" lang="en-US" altLang="en-US" sz="2133" b="1"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25" name="TextBox 37"/>
          <p:cNvSpPr txBox="1">
            <a:spLocks noChangeArrowheads="1"/>
          </p:cNvSpPr>
          <p:nvPr/>
        </p:nvSpPr>
        <p:spPr bwMode="auto">
          <a:xfrm>
            <a:off x="7288346" y="2569558"/>
            <a:ext cx="1596912" cy="748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lang="de-DE" altLang="en-US" sz="2133" b="1" dirty="0" err="1">
                <a:solidFill>
                  <a:srgbClr val="44546A">
                    <a:lumMod val="60000"/>
                    <a:lumOff val="40000"/>
                  </a:srgbClr>
                </a:solidFill>
                <a:latin typeface="Arial" panose="020B0604020202020204" pitchFamily="34" charset="0"/>
              </a:rPr>
              <a:t>e</a:t>
            </a:r>
            <a:r>
              <a:rPr kumimoji="0" lang="de-DE" altLang="en-US" sz="2133" b="1" i="0" u="none" strike="noStrike" kern="1200" cap="none" spc="0" normalizeH="0" baseline="0" noProof="0">
                <a:ln>
                  <a:noFill/>
                </a:ln>
                <a:solidFill>
                  <a:srgbClr val="44546A">
                    <a:lumMod val="60000"/>
                    <a:lumOff val="40000"/>
                  </a:srgbClr>
                </a:solidFill>
                <a:effectLst/>
                <a:uLnTx/>
                <a:uFillTx/>
                <a:latin typeface="Arial" panose="020B0604020202020204" pitchFamily="34" charset="0"/>
                <a:ea typeface="ＭＳ Ｐゴシック" panose="020B0600070205080204" pitchFamily="34" charset="-128"/>
                <a:cs typeface="+mn-cs"/>
              </a:rPr>
              <a:t>missions</a:t>
            </a:r>
            <a:r>
              <a:rPr kumimoji="0" lang="en-US" altLang="en-US" sz="2133" b="1" i="0" u="none" strike="noStrike" kern="1200" cap="none" spc="0" normalizeH="0" baseline="0" noProof="0" dirty="0">
                <a:ln>
                  <a:noFill/>
                </a:ln>
                <a:solidFill>
                  <a:srgbClr val="44546A">
                    <a:lumMod val="60000"/>
                    <a:lumOff val="40000"/>
                  </a:srgbClr>
                </a:solidFill>
                <a:effectLst/>
                <a:uLnTx/>
                <a:uFillTx/>
                <a:latin typeface="Arial" panose="020B0604020202020204" pitchFamily="34" charset="0"/>
                <a:ea typeface="ＭＳ Ｐゴシック" panose="020B0600070205080204" pitchFamily="34" charset="-128"/>
                <a:cs typeface="+mn-cs"/>
              </a:rPr>
              <a:t>/</a:t>
            </a:r>
          </a:p>
          <a:p>
            <a:pPr marL="0" marR="0" lvl="0" indent="0" algn="l" defTabSz="914400" rtl="0" eaLnBrk="1" fontAlgn="auto" latinLnBrk="0" hangingPunct="1">
              <a:lnSpc>
                <a:spcPct val="100000"/>
              </a:lnSpc>
              <a:spcBef>
                <a:spcPct val="0"/>
              </a:spcBef>
              <a:spcAft>
                <a:spcPts val="0"/>
              </a:spcAft>
              <a:buClrTx/>
              <a:buSzTx/>
              <a:buFontTx/>
              <a:buNone/>
              <a:tabLst/>
              <a:defRPr/>
            </a:pPr>
            <a:r>
              <a:rPr lang="de-DE" altLang="en-US" sz="2133" b="1" dirty="0" err="1">
                <a:solidFill>
                  <a:srgbClr val="44546A">
                    <a:lumMod val="60000"/>
                    <a:lumOff val="40000"/>
                  </a:srgbClr>
                </a:solidFill>
                <a:latin typeface="Arial" panose="020B0604020202020204" pitchFamily="34" charset="0"/>
              </a:rPr>
              <a:t>w</a:t>
            </a:r>
            <a:r>
              <a:rPr kumimoji="0" lang="de-DE" altLang="en-US" sz="2133" b="1" i="0" u="none" strike="noStrike" kern="1200" cap="none" spc="0" normalizeH="0" baseline="0" noProof="0">
                <a:ln>
                  <a:noFill/>
                </a:ln>
                <a:solidFill>
                  <a:srgbClr val="44546A">
                    <a:lumMod val="60000"/>
                    <a:lumOff val="40000"/>
                  </a:srgbClr>
                </a:solidFill>
                <a:effectLst/>
                <a:uLnTx/>
                <a:uFillTx/>
                <a:latin typeface="Arial" panose="020B0604020202020204" pitchFamily="34" charset="0"/>
                <a:ea typeface="ＭＳ Ｐゴシック" panose="020B0600070205080204" pitchFamily="34" charset="-128"/>
                <a:cs typeface="+mn-cs"/>
              </a:rPr>
              <a:t>aste</a:t>
            </a:r>
            <a:r>
              <a:rPr kumimoji="0" lang="de-DE" altLang="en-US" sz="2133" b="1" i="0" u="none" strike="noStrike" kern="1200" cap="none" spc="0" normalizeH="0" baseline="0" noProof="0" dirty="0">
                <a:ln>
                  <a:noFill/>
                </a:ln>
                <a:solidFill>
                  <a:srgbClr val="44546A">
                    <a:lumMod val="60000"/>
                    <a:lumOff val="40000"/>
                  </a:srgbClr>
                </a:solidFill>
                <a:effectLst/>
                <a:uLnTx/>
                <a:uFillTx/>
                <a:latin typeface="Arial" panose="020B0604020202020204" pitchFamily="34" charset="0"/>
                <a:ea typeface="ＭＳ Ｐゴシック" panose="020B0600070205080204" pitchFamily="34" charset="-128"/>
                <a:cs typeface="+mn-cs"/>
              </a:rPr>
              <a:t>:</a:t>
            </a:r>
          </a:p>
        </p:txBody>
      </p:sp>
      <p:cxnSp>
        <p:nvCxnSpPr>
          <p:cNvPr id="27" name="Straight Arrow Connector 45"/>
          <p:cNvCxnSpPr/>
          <p:nvPr/>
        </p:nvCxnSpPr>
        <p:spPr>
          <a:xfrm>
            <a:off x="4860530" y="3547457"/>
            <a:ext cx="575733" cy="0"/>
          </a:xfrm>
          <a:prstGeom prst="straightConnector1">
            <a:avLst/>
          </a:prstGeom>
          <a:ln>
            <a:solidFill>
              <a:srgbClr val="B6793C"/>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46"/>
          <p:cNvCxnSpPr/>
          <p:nvPr/>
        </p:nvCxnSpPr>
        <p:spPr>
          <a:xfrm>
            <a:off x="4860530" y="4121074"/>
            <a:ext cx="575733" cy="0"/>
          </a:xfrm>
          <a:prstGeom prst="straightConnector1">
            <a:avLst/>
          </a:prstGeom>
          <a:ln>
            <a:solidFill>
              <a:srgbClr val="B6793C"/>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48"/>
          <p:cNvCxnSpPr/>
          <p:nvPr/>
        </p:nvCxnSpPr>
        <p:spPr>
          <a:xfrm>
            <a:off x="4860530" y="1979007"/>
            <a:ext cx="575733"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33" name="TextBox 52"/>
          <p:cNvSpPr txBox="1">
            <a:spLocks noChangeArrowheads="1"/>
          </p:cNvSpPr>
          <p:nvPr/>
        </p:nvSpPr>
        <p:spPr bwMode="auto">
          <a:xfrm>
            <a:off x="1344745" y="1771574"/>
            <a:ext cx="1627369"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lang="de-DE" altLang="en-US" sz="2133" b="1" noProof="0">
                <a:solidFill>
                  <a:prstClr val="black"/>
                </a:solidFill>
                <a:latin typeface="Arial" panose="020B0604020202020204" pitchFamily="34" charset="0"/>
              </a:rPr>
              <a:t>m</a:t>
            </a:r>
            <a:r>
              <a:rPr kumimoji="0" lang="de-DE" altLang="en-US" sz="2133" b="1"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rPr>
              <a:t>ass input</a:t>
            </a:r>
            <a:endParaRPr kumimoji="0" lang="en-US" altLang="en-US" sz="2133" b="1"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34" name="TextBox 53"/>
          <p:cNvSpPr txBox="1">
            <a:spLocks noChangeArrowheads="1"/>
          </p:cNvSpPr>
          <p:nvPr/>
        </p:nvSpPr>
        <p:spPr bwMode="auto">
          <a:xfrm>
            <a:off x="1054850" y="3128887"/>
            <a:ext cx="1943161"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lang="de-DE" altLang="en-US" sz="2133" b="1">
                <a:solidFill>
                  <a:srgbClr val="B6793C"/>
                </a:solidFill>
                <a:latin typeface="Arial" panose="020B0604020202020204" pitchFamily="34" charset="0"/>
              </a:rPr>
              <a:t>p</a:t>
            </a:r>
            <a:r>
              <a:rPr kumimoji="0" lang="de-DE" altLang="en-US" sz="2133" b="1" i="0" u="none" strike="noStrike" kern="1200" cap="none" spc="0" normalizeH="0" baseline="0" noProof="0">
                <a:ln>
                  <a:noFill/>
                </a:ln>
                <a:solidFill>
                  <a:srgbClr val="B6793C"/>
                </a:solidFill>
                <a:effectLst/>
                <a:uLnTx/>
                <a:uFillTx/>
                <a:latin typeface="Arial" panose="020B0604020202020204" pitchFamily="34" charset="0"/>
                <a:ea typeface="ＭＳ Ｐゴシック" panose="020B0600070205080204" pitchFamily="34" charset="-128"/>
                <a:cs typeface="+mn-cs"/>
              </a:rPr>
              <a:t>roduct input</a:t>
            </a:r>
          </a:p>
        </p:txBody>
      </p:sp>
      <p:sp>
        <p:nvSpPr>
          <p:cNvPr id="35" name="TextBox 54"/>
          <p:cNvSpPr txBox="1">
            <a:spLocks noChangeArrowheads="1"/>
          </p:cNvSpPr>
          <p:nvPr/>
        </p:nvSpPr>
        <p:spPr bwMode="auto">
          <a:xfrm>
            <a:off x="3314850" y="3805862"/>
            <a:ext cx="1354858" cy="666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de-DE" altLang="en-US" sz="1867" b="0" i="0" u="none" strike="noStrike" kern="1200" cap="none" spc="0" normalizeH="0" baseline="0" noProof="0">
                <a:ln>
                  <a:noFill/>
                </a:ln>
                <a:solidFill>
                  <a:srgbClr val="B6793C"/>
                </a:solidFill>
                <a:effectLst/>
                <a:uLnTx/>
                <a:uFillTx/>
                <a:latin typeface="Arial" panose="020B0604020202020204" pitchFamily="34" charset="0"/>
                <a:ea typeface="ＭＳ Ｐゴシック" panose="020B0600070205080204" pitchFamily="34" charset="-128"/>
                <a:cs typeface="+mn-cs"/>
              </a:rPr>
              <a:t>1000 GPS </a:t>
            </a:r>
          </a:p>
          <a:p>
            <a:pPr marL="0" marR="0" lvl="0" indent="0" algn="l" defTabSz="914400" rtl="0" eaLnBrk="1" fontAlgn="auto" latinLnBrk="0" hangingPunct="1">
              <a:lnSpc>
                <a:spcPct val="100000"/>
              </a:lnSpc>
              <a:spcBef>
                <a:spcPct val="0"/>
              </a:spcBef>
              <a:spcAft>
                <a:spcPts val="0"/>
              </a:spcAft>
              <a:buClrTx/>
              <a:buSzTx/>
              <a:buFontTx/>
              <a:buNone/>
              <a:tabLst/>
              <a:defRPr/>
            </a:pPr>
            <a:r>
              <a:rPr lang="de-DE" altLang="en-US" sz="1867">
                <a:solidFill>
                  <a:srgbClr val="B6793C"/>
                </a:solidFill>
                <a:latin typeface="Arial" panose="020B0604020202020204" pitchFamily="34" charset="0"/>
              </a:rPr>
              <a:t>devices</a:t>
            </a:r>
            <a:endParaRPr kumimoji="0" lang="en-US" altLang="en-US" sz="1867" b="0" i="0" u="none" strike="noStrike" kern="1200" cap="none" spc="0" normalizeH="0" baseline="-25000" noProof="0" dirty="0">
              <a:ln>
                <a:noFill/>
              </a:ln>
              <a:solidFill>
                <a:srgbClr val="B6793C"/>
              </a:solidFill>
              <a:effectLst/>
              <a:uLnTx/>
              <a:uFillTx/>
              <a:latin typeface="Arial" panose="020B0604020202020204" pitchFamily="34" charset="0"/>
              <a:ea typeface="ＭＳ Ｐゴシック" panose="020B0600070205080204" pitchFamily="34" charset="-128"/>
              <a:cs typeface="+mn-cs"/>
            </a:endParaRPr>
          </a:p>
        </p:txBody>
      </p:sp>
      <p:sp>
        <p:nvSpPr>
          <p:cNvPr id="36" name="TextBox 55"/>
          <p:cNvSpPr txBox="1">
            <a:spLocks noChangeArrowheads="1"/>
          </p:cNvSpPr>
          <p:nvPr/>
        </p:nvSpPr>
        <p:spPr bwMode="auto">
          <a:xfrm>
            <a:off x="3187724" y="3232213"/>
            <a:ext cx="2032929"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de-DE" altLang="en-US" sz="1867" b="0" i="0" u="none" strike="noStrike" kern="1200" cap="none" spc="0" normalizeH="0" baseline="0" noProof="0">
                <a:ln>
                  <a:noFill/>
                </a:ln>
                <a:solidFill>
                  <a:srgbClr val="B6793C"/>
                </a:solidFill>
                <a:effectLst/>
                <a:uLnTx/>
                <a:uFillTx/>
                <a:latin typeface="Arial" panose="020B0604020202020204" pitchFamily="34" charset="0"/>
                <a:ea typeface="ＭＳ Ｐゴシック" panose="020B0600070205080204" pitchFamily="34" charset="-128"/>
                <a:cs typeface="+mn-cs"/>
              </a:rPr>
              <a:t>2000 side mirrors</a:t>
            </a:r>
            <a:endParaRPr kumimoji="0" lang="en-US" altLang="en-US" sz="1867" b="0" i="0" u="none" strike="noStrike" kern="1200" cap="none" spc="0" normalizeH="0" baseline="0" noProof="0" dirty="0">
              <a:ln>
                <a:noFill/>
              </a:ln>
              <a:solidFill>
                <a:srgbClr val="B6793C"/>
              </a:solidFill>
              <a:effectLst/>
              <a:uLnTx/>
              <a:uFillTx/>
              <a:latin typeface="Arial" panose="020B0604020202020204" pitchFamily="34" charset="0"/>
              <a:ea typeface="ＭＳ Ｐゴシック" panose="020B0600070205080204" pitchFamily="34" charset="-128"/>
              <a:cs typeface="+mn-cs"/>
            </a:endParaRPr>
          </a:p>
        </p:txBody>
      </p:sp>
      <p:sp>
        <p:nvSpPr>
          <p:cNvPr id="37" name="TextBox 56"/>
          <p:cNvSpPr txBox="1">
            <a:spLocks noChangeArrowheads="1"/>
          </p:cNvSpPr>
          <p:nvPr/>
        </p:nvSpPr>
        <p:spPr bwMode="auto">
          <a:xfrm>
            <a:off x="3188363" y="1769457"/>
            <a:ext cx="1763624"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de-DE" altLang="en-US" sz="1867"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rPr>
              <a:t>8 Mt steel coils</a:t>
            </a:r>
            <a:endParaRPr kumimoji="0" lang="en-US" altLang="en-US" sz="1867" b="0"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38" name="TextBox 57"/>
          <p:cNvSpPr txBox="1">
            <a:spLocks noChangeArrowheads="1"/>
          </p:cNvSpPr>
          <p:nvPr/>
        </p:nvSpPr>
        <p:spPr bwMode="auto">
          <a:xfrm>
            <a:off x="3188363" y="2169507"/>
            <a:ext cx="1511952"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de-DE" altLang="en-US" sz="1867"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rPr>
              <a:t>2 Mt plastics</a:t>
            </a:r>
            <a:endParaRPr kumimoji="0" lang="en-US" altLang="en-US" sz="1867" b="0"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39" name="TextBox 58"/>
          <p:cNvSpPr txBox="1">
            <a:spLocks noChangeArrowheads="1"/>
          </p:cNvSpPr>
          <p:nvPr/>
        </p:nvSpPr>
        <p:spPr bwMode="auto">
          <a:xfrm>
            <a:off x="3188363" y="2887057"/>
            <a:ext cx="1754006"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de-DE" altLang="en-US" sz="1867" b="0" i="0" u="none" strike="noStrike" kern="1200" cap="none" spc="0" normalizeH="0" baseline="0" noProof="0">
                <a:ln>
                  <a:noFill/>
                </a:ln>
                <a:solidFill>
                  <a:srgbClr val="B6793C"/>
                </a:solidFill>
                <a:effectLst/>
                <a:uLnTx/>
                <a:uFillTx/>
                <a:latin typeface="Arial" panose="020B0604020202020204" pitchFamily="34" charset="0"/>
                <a:ea typeface="ＭＳ Ｐゴシック" panose="020B0600070205080204" pitchFamily="34" charset="-128"/>
                <a:cs typeface="+mn-cs"/>
              </a:rPr>
              <a:t>4000 car seats</a:t>
            </a:r>
            <a:endParaRPr kumimoji="0" lang="en-US" altLang="en-US" sz="1867" b="0" i="0" u="none" strike="noStrike" kern="1200" cap="none" spc="0" normalizeH="0" baseline="0" noProof="0" dirty="0">
              <a:ln>
                <a:noFill/>
              </a:ln>
              <a:solidFill>
                <a:srgbClr val="B6793C"/>
              </a:solidFill>
              <a:effectLst/>
              <a:uLnTx/>
              <a:uFillTx/>
              <a:latin typeface="Arial" panose="020B0604020202020204" pitchFamily="34" charset="0"/>
              <a:ea typeface="ＭＳ Ｐゴシック" panose="020B0600070205080204" pitchFamily="34" charset="-128"/>
              <a:cs typeface="+mn-cs"/>
            </a:endParaRPr>
          </a:p>
        </p:txBody>
      </p:sp>
      <p:cxnSp>
        <p:nvCxnSpPr>
          <p:cNvPr id="40" name="Straight Arrow Connector 61"/>
          <p:cNvCxnSpPr/>
          <p:nvPr/>
        </p:nvCxnSpPr>
        <p:spPr>
          <a:xfrm>
            <a:off x="5258463" y="2389641"/>
            <a:ext cx="190500"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41" name="Straight Arrow Connector 63"/>
          <p:cNvCxnSpPr/>
          <p:nvPr/>
        </p:nvCxnSpPr>
        <p:spPr>
          <a:xfrm>
            <a:off x="5258463" y="3083907"/>
            <a:ext cx="190500" cy="0"/>
          </a:xfrm>
          <a:prstGeom prst="straightConnector1">
            <a:avLst/>
          </a:prstGeom>
          <a:ln>
            <a:solidFill>
              <a:srgbClr val="B6793C"/>
            </a:solidFill>
            <a:tailEnd type="triangle"/>
          </a:ln>
        </p:spPr>
        <p:style>
          <a:lnRef idx="1">
            <a:schemeClr val="accent1"/>
          </a:lnRef>
          <a:fillRef idx="0">
            <a:schemeClr val="accent1"/>
          </a:fillRef>
          <a:effectRef idx="0">
            <a:schemeClr val="accent1"/>
          </a:effectRef>
          <a:fontRef idx="minor">
            <a:schemeClr val="tx1"/>
          </a:fontRef>
        </p:style>
      </p:cxnSp>
      <p:sp>
        <p:nvSpPr>
          <p:cNvPr id="42" name="TextBox 53"/>
          <p:cNvSpPr txBox="1">
            <a:spLocks noChangeArrowheads="1"/>
          </p:cNvSpPr>
          <p:nvPr/>
        </p:nvSpPr>
        <p:spPr bwMode="auto">
          <a:xfrm>
            <a:off x="7285104" y="4289063"/>
            <a:ext cx="2125903"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lang="de-DE" altLang="en-US" sz="2133" b="1">
                <a:solidFill>
                  <a:srgbClr val="B6793C"/>
                </a:solidFill>
                <a:latin typeface="Arial" panose="020B0604020202020204" pitchFamily="34" charset="0"/>
              </a:rPr>
              <a:t>p</a:t>
            </a:r>
            <a:r>
              <a:rPr kumimoji="0" lang="de-DE" altLang="en-US" sz="2133" b="1" i="0" u="none" strike="noStrike" kern="1200" cap="none" spc="0" normalizeH="0" baseline="0" noProof="0">
                <a:ln>
                  <a:noFill/>
                </a:ln>
                <a:solidFill>
                  <a:srgbClr val="B6793C"/>
                </a:solidFill>
                <a:effectLst/>
                <a:uLnTx/>
                <a:uFillTx/>
                <a:latin typeface="Arial" panose="020B0604020202020204" pitchFamily="34" charset="0"/>
                <a:ea typeface="ＭＳ Ｐゴシック" panose="020B0600070205080204" pitchFamily="34" charset="-128"/>
                <a:cs typeface="+mn-cs"/>
              </a:rPr>
              <a:t>roduct output</a:t>
            </a:r>
          </a:p>
        </p:txBody>
      </p:sp>
      <p:sp>
        <p:nvSpPr>
          <p:cNvPr id="43" name="TextBox 53"/>
          <p:cNvSpPr txBox="1">
            <a:spLocks noChangeArrowheads="1"/>
          </p:cNvSpPr>
          <p:nvPr/>
        </p:nvSpPr>
        <p:spPr bwMode="auto">
          <a:xfrm>
            <a:off x="314977" y="4257537"/>
            <a:ext cx="3018840" cy="974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de-DE" altLang="en-US" sz="2133" b="1" i="0" u="none" strike="noStrike" kern="1200" cap="none" spc="0" normalizeH="0" baseline="0" noProof="0">
                <a:ln>
                  <a:noFill/>
                </a:ln>
                <a:solidFill>
                  <a:srgbClr val="0070C0"/>
                </a:solidFill>
                <a:effectLst/>
                <a:uLnTx/>
                <a:uFillTx/>
                <a:latin typeface="Arial" panose="020B0604020202020204" pitchFamily="34" charset="0"/>
                <a:ea typeface="ＭＳ Ｐゴシック" panose="020B0600070205080204" pitchFamily="34" charset="-128"/>
                <a:cs typeface="+mn-cs"/>
              </a:rPr>
              <a:t>energy input</a:t>
            </a:r>
          </a:p>
          <a:p>
            <a:pPr marL="0" marR="0" lvl="0" indent="0" algn="l" defTabSz="914400" rtl="0" eaLnBrk="1" fontAlgn="auto" latinLnBrk="0" hangingPunct="1">
              <a:lnSpc>
                <a:spcPct val="100000"/>
              </a:lnSpc>
              <a:spcBef>
                <a:spcPct val="0"/>
              </a:spcBef>
              <a:spcAft>
                <a:spcPts val="0"/>
              </a:spcAft>
              <a:buClrTx/>
              <a:buSzTx/>
              <a:buFontTx/>
              <a:buNone/>
              <a:tabLst/>
              <a:defRPr/>
            </a:pPr>
            <a:r>
              <a:rPr lang="de-DE" altLang="en-US" sz="1800">
                <a:solidFill>
                  <a:srgbClr val="0070C0"/>
                </a:solidFill>
                <a:latin typeface="Arial" panose="020B0604020202020204" pitchFamily="34" charset="0"/>
              </a:rPr>
              <a:t>(can be linked to mass flow,</a:t>
            </a: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de-DE" altLang="en-US" sz="1800" i="0" u="none" strike="noStrike" kern="1200" cap="none" spc="0" normalizeH="0" baseline="0" noProof="0">
                <a:ln>
                  <a:noFill/>
                </a:ln>
                <a:solidFill>
                  <a:srgbClr val="0070C0"/>
                </a:solidFill>
                <a:effectLst/>
                <a:uLnTx/>
                <a:uFillTx/>
                <a:latin typeface="Arial" panose="020B0604020202020204" pitchFamily="34" charset="0"/>
              </a:rPr>
              <a:t>like</a:t>
            </a:r>
            <a:r>
              <a:rPr kumimoji="0" lang="de-DE" altLang="en-US" sz="1800" i="0" u="none" strike="noStrike" kern="1200" cap="none" spc="0" normalizeH="0" noProof="0">
                <a:ln>
                  <a:noFill/>
                </a:ln>
                <a:solidFill>
                  <a:srgbClr val="0070C0"/>
                </a:solidFill>
                <a:effectLst/>
                <a:uLnTx/>
                <a:uFillTx/>
                <a:latin typeface="Arial" panose="020B0604020202020204" pitchFamily="34" charset="0"/>
              </a:rPr>
              <a:t> carbon in coal)</a:t>
            </a:r>
            <a:endParaRPr kumimoji="0" lang="de-DE" altLang="en-US" sz="1800" i="0" u="none" strike="noStrike" kern="1200" cap="none" spc="0" normalizeH="0" baseline="0" noProof="0">
              <a:ln>
                <a:noFill/>
              </a:ln>
              <a:solidFill>
                <a:srgbClr val="0070C0"/>
              </a:solidFill>
              <a:effectLst/>
              <a:uLnTx/>
              <a:uFillTx/>
              <a:latin typeface="Arial" panose="020B0604020202020204" pitchFamily="34" charset="0"/>
            </a:endParaRPr>
          </a:p>
        </p:txBody>
      </p:sp>
      <p:sp>
        <p:nvSpPr>
          <p:cNvPr id="3" name="Rechteck 2"/>
          <p:cNvSpPr/>
          <p:nvPr/>
        </p:nvSpPr>
        <p:spPr>
          <a:xfrm>
            <a:off x="5669045" y="4089662"/>
            <a:ext cx="1284618" cy="605050"/>
          </a:xfrm>
          <a:prstGeom prst="rect">
            <a:avLst/>
          </a:prstGeom>
          <a:solidFill>
            <a:srgbClr val="344A9A"/>
          </a:solidFill>
          <a:ln>
            <a:solidFill>
              <a:srgbClr val="344A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a:t>Products,</a:t>
            </a:r>
          </a:p>
          <a:p>
            <a:pPr algn="ctr"/>
            <a:r>
              <a:rPr lang="de-DE"/>
              <a:t>materials</a:t>
            </a:r>
          </a:p>
        </p:txBody>
      </p:sp>
      <p:sp>
        <p:nvSpPr>
          <p:cNvPr id="44" name="TextBox 1"/>
          <p:cNvSpPr txBox="1">
            <a:spLocks noChangeArrowheads="1"/>
          </p:cNvSpPr>
          <p:nvPr/>
        </p:nvSpPr>
        <p:spPr bwMode="auto">
          <a:xfrm>
            <a:off x="206636" y="5353737"/>
            <a:ext cx="10791737"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marL="342900" indent="-342900">
              <a:spcBef>
                <a:spcPct val="0"/>
              </a:spcBef>
            </a:pPr>
            <a:r>
              <a:rPr kumimoji="0" lang="en-GB" altLang="en-US" sz="24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rPr>
              <a:t>The different layers of the process description are coupled by parameters</a:t>
            </a:r>
            <a:r>
              <a:rPr kumimoji="0" lang="en-GB" altLang="en-US" sz="2400" b="0" i="0" u="none" strike="noStrike" kern="1200" cap="none" spc="0" normalizeH="0" noProof="0">
                <a:ln>
                  <a:noFill/>
                </a:ln>
                <a:solidFill>
                  <a:prstClr val="black"/>
                </a:solidFill>
                <a:effectLst/>
                <a:uLnTx/>
                <a:uFillTx/>
                <a:latin typeface="Arial" panose="020B0604020202020204" pitchFamily="34" charset="0"/>
                <a:ea typeface="ＭＳ Ｐゴシック" panose="020B0600070205080204" pitchFamily="34" charset="-128"/>
                <a:cs typeface="+mn-cs"/>
              </a:rPr>
              <a:t> </a:t>
            </a:r>
          </a:p>
          <a:p>
            <a:pPr marR="0" lvl="0" algn="l" defTabSz="914400" rtl="0" eaLnBrk="1" fontAlgn="auto" latinLnBrk="0" hangingPunct="1">
              <a:lnSpc>
                <a:spcPct val="100000"/>
              </a:lnSpc>
              <a:spcBef>
                <a:spcPct val="0"/>
              </a:spcBef>
              <a:spcAft>
                <a:spcPts val="0"/>
              </a:spcAft>
              <a:buClrTx/>
              <a:buSzTx/>
              <a:buNone/>
              <a:tabLst/>
              <a:defRPr/>
            </a:pPr>
            <a:r>
              <a:rPr kumimoji="0" lang="en-GB" altLang="en-US" sz="2400" b="0" i="0" u="none" strike="noStrike" kern="1200" cap="none" spc="0" normalizeH="0" noProof="0">
                <a:ln>
                  <a:noFill/>
                </a:ln>
                <a:solidFill>
                  <a:prstClr val="black"/>
                </a:solidFill>
                <a:effectLst/>
                <a:uLnTx/>
                <a:uFillTx/>
                <a:latin typeface="Arial" panose="020B0604020202020204" pitchFamily="34" charset="0"/>
                <a:ea typeface="ＭＳ Ｐゴシック" panose="020B0600070205080204" pitchFamily="34" charset="-128"/>
                <a:cs typeface="+mn-cs"/>
              </a:rPr>
              <a:t>     (material per product, energy per material, GHG per energy, …)</a:t>
            </a:r>
          </a:p>
          <a:p>
            <a:pPr marL="342900" indent="-342900">
              <a:spcBef>
                <a:spcPct val="0"/>
              </a:spcBef>
            </a:pPr>
            <a:r>
              <a:rPr lang="en-GB" altLang="en-US" sz="2400">
                <a:solidFill>
                  <a:prstClr val="black"/>
                </a:solidFill>
                <a:latin typeface="Arial" panose="020B0604020202020204" pitchFamily="34" charset="0"/>
              </a:rPr>
              <a:t>Only the necessary mass and energy balances are established!</a:t>
            </a:r>
          </a:p>
          <a:p>
            <a:pPr>
              <a:spcBef>
                <a:spcPct val="0"/>
              </a:spcBef>
              <a:buNone/>
            </a:pPr>
            <a:r>
              <a:rPr kumimoji="0" lang="en-GB" altLang="en-US" sz="2400" b="0" i="0" u="none" strike="noStrike" kern="1200" cap="none" spc="0" normalizeH="0" noProof="0">
                <a:ln>
                  <a:noFill/>
                </a:ln>
                <a:solidFill>
                  <a:prstClr val="black"/>
                </a:solidFill>
                <a:effectLst/>
                <a:uLnTx/>
                <a:uFillTx/>
                <a:latin typeface="Arial" panose="020B0604020202020204" pitchFamily="34" charset="0"/>
                <a:ea typeface="ＭＳ Ｐゴシック" panose="020B0600070205080204" pitchFamily="34" charset="-128"/>
                <a:cs typeface="+mn-cs"/>
              </a:rPr>
              <a:t>     (save time, don’t determine flows that are not relevant for problem at hand)</a:t>
            </a:r>
          </a:p>
          <a:p>
            <a:pPr marR="0" lvl="0" algn="l" defTabSz="914400" rtl="0" eaLnBrk="1" fontAlgn="auto" latinLnBrk="0" hangingPunct="1">
              <a:lnSpc>
                <a:spcPct val="100000"/>
              </a:lnSpc>
              <a:spcBef>
                <a:spcPct val="0"/>
              </a:spcBef>
              <a:spcAft>
                <a:spcPts val="0"/>
              </a:spcAft>
              <a:buClrTx/>
              <a:buSzTx/>
              <a:buNone/>
              <a:tabLst/>
              <a:defRPr/>
            </a:pPr>
            <a:endParaRPr kumimoji="0" lang="de-DE" altLang="en-US" sz="2400" b="0"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cxnSp>
        <p:nvCxnSpPr>
          <p:cNvPr id="45" name="Straight Arrow Connector 46"/>
          <p:cNvCxnSpPr/>
          <p:nvPr/>
        </p:nvCxnSpPr>
        <p:spPr>
          <a:xfrm>
            <a:off x="7120983" y="4928567"/>
            <a:ext cx="575733" cy="0"/>
          </a:xfrm>
          <a:prstGeom prst="straightConnector1">
            <a:avLst/>
          </a:prstGeom>
          <a:ln>
            <a:solidFill>
              <a:srgbClr val="B6793C"/>
            </a:solidFill>
            <a:tailEnd type="triangle"/>
          </a:ln>
        </p:spPr>
        <p:style>
          <a:lnRef idx="1">
            <a:schemeClr val="accent1"/>
          </a:lnRef>
          <a:fillRef idx="0">
            <a:schemeClr val="accent1"/>
          </a:fillRef>
          <a:effectRef idx="0">
            <a:schemeClr val="accent1"/>
          </a:effectRef>
          <a:fontRef idx="minor">
            <a:schemeClr val="tx1"/>
          </a:fontRef>
        </p:style>
      </p:cxnSp>
      <p:sp>
        <p:nvSpPr>
          <p:cNvPr id="46" name="TextBox 54"/>
          <p:cNvSpPr txBox="1">
            <a:spLocks noChangeArrowheads="1"/>
          </p:cNvSpPr>
          <p:nvPr/>
        </p:nvSpPr>
        <p:spPr bwMode="auto">
          <a:xfrm>
            <a:off x="7729749" y="4730805"/>
            <a:ext cx="1236236"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de-DE" altLang="en-US" sz="1867" b="0" i="0" u="none" strike="noStrike" kern="1200" cap="none" spc="0" normalizeH="0" baseline="0" noProof="0">
                <a:ln>
                  <a:noFill/>
                </a:ln>
                <a:solidFill>
                  <a:srgbClr val="B6793C"/>
                </a:solidFill>
                <a:effectLst/>
                <a:uLnTx/>
                <a:uFillTx/>
                <a:latin typeface="Arial" panose="020B0604020202020204" pitchFamily="34" charset="0"/>
                <a:ea typeface="ＭＳ Ｐゴシック" panose="020B0600070205080204" pitchFamily="34" charset="-128"/>
                <a:cs typeface="+mn-cs"/>
              </a:rPr>
              <a:t>1000 cars</a:t>
            </a:r>
            <a:endParaRPr kumimoji="0" lang="en-US" altLang="en-US" sz="1867" b="0" i="0" u="none" strike="noStrike" kern="1200" cap="none" spc="0" normalizeH="0" baseline="-25000" noProof="0" dirty="0">
              <a:ln>
                <a:noFill/>
              </a:ln>
              <a:solidFill>
                <a:srgbClr val="B6793C"/>
              </a:solidFill>
              <a:effectLst/>
              <a:uLnTx/>
              <a:uFillTx/>
              <a:latin typeface="Arial" panose="020B0604020202020204" pitchFamily="34" charset="0"/>
              <a:ea typeface="ＭＳ Ｐゴシック" panose="020B0600070205080204" pitchFamily="34" charset="-128"/>
              <a:cs typeface="+mn-cs"/>
            </a:endParaRPr>
          </a:p>
        </p:txBody>
      </p:sp>
      <p:cxnSp>
        <p:nvCxnSpPr>
          <p:cNvPr id="47" name="Straight Arrow Connector 33"/>
          <p:cNvCxnSpPr/>
          <p:nvPr/>
        </p:nvCxnSpPr>
        <p:spPr>
          <a:xfrm>
            <a:off x="4682730" y="4550031"/>
            <a:ext cx="766233"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8" name="Straight Arrow Connector 33"/>
          <p:cNvCxnSpPr/>
          <p:nvPr/>
        </p:nvCxnSpPr>
        <p:spPr>
          <a:xfrm>
            <a:off x="4670030" y="4961738"/>
            <a:ext cx="766233"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9" name="TextBox 29"/>
          <p:cNvSpPr txBox="1">
            <a:spLocks noChangeArrowheads="1"/>
          </p:cNvSpPr>
          <p:nvPr/>
        </p:nvSpPr>
        <p:spPr bwMode="auto">
          <a:xfrm>
            <a:off x="3376950" y="4584553"/>
            <a:ext cx="2018501" cy="666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de-DE" altLang="en-US" sz="1867" b="0" i="0" u="none" strike="noStrike" kern="1200" cap="none" spc="0" normalizeH="0" baseline="0" noProof="0">
                <a:ln>
                  <a:noFill/>
                </a:ln>
                <a:solidFill>
                  <a:srgbClr val="0070C0"/>
                </a:solidFill>
                <a:effectLst/>
                <a:uLnTx/>
                <a:uFillTx/>
                <a:latin typeface="Arial" panose="020B0604020202020204" pitchFamily="34" charset="0"/>
                <a:ea typeface="ＭＳ Ｐゴシック" panose="020B0600070205080204" pitchFamily="34" charset="-128"/>
                <a:cs typeface="+mn-cs"/>
              </a:rPr>
              <a:t>400 GJ</a:t>
            </a:r>
            <a:r>
              <a:rPr kumimoji="0" lang="de-DE" altLang="en-US" sz="1867" b="0" i="0" u="none" strike="noStrike" kern="1200" cap="none" spc="0" normalizeH="0" noProof="0">
                <a:ln>
                  <a:noFill/>
                </a:ln>
                <a:solidFill>
                  <a:srgbClr val="0070C0"/>
                </a:solidFill>
                <a:effectLst/>
                <a:uLnTx/>
                <a:uFillTx/>
                <a:latin typeface="Arial" panose="020B0604020202020204" pitchFamily="34" charset="0"/>
                <a:ea typeface="ＭＳ Ｐゴシック" panose="020B0600070205080204" pitchFamily="34" charset="-128"/>
                <a:cs typeface="+mn-cs"/>
              </a:rPr>
              <a:t> electricity</a:t>
            </a:r>
          </a:p>
          <a:p>
            <a:pPr marL="0" marR="0" lvl="0" indent="0" algn="l" defTabSz="914400" rtl="0" eaLnBrk="1" fontAlgn="auto" latinLnBrk="0" hangingPunct="1">
              <a:lnSpc>
                <a:spcPct val="100000"/>
              </a:lnSpc>
              <a:spcBef>
                <a:spcPct val="0"/>
              </a:spcBef>
              <a:spcAft>
                <a:spcPts val="0"/>
              </a:spcAft>
              <a:buClrTx/>
              <a:buSzTx/>
              <a:buFontTx/>
              <a:buNone/>
              <a:tabLst/>
              <a:defRPr/>
            </a:pPr>
            <a:r>
              <a:rPr lang="de-DE" altLang="en-US" sz="1867" noProof="0">
                <a:solidFill>
                  <a:srgbClr val="0070C0"/>
                </a:solidFill>
                <a:latin typeface="Arial" panose="020B0604020202020204" pitchFamily="34" charset="0"/>
              </a:rPr>
              <a:t>180 GJ nat. gas</a:t>
            </a:r>
            <a:endParaRPr kumimoji="0" lang="en-US" altLang="en-US" sz="1867" b="0" i="0" u="none" strike="noStrike" kern="1200" cap="none" spc="0" normalizeH="0" baseline="0" noProof="0" dirty="0">
              <a:ln>
                <a:noFill/>
              </a:ln>
              <a:solidFill>
                <a:srgbClr val="0070C0"/>
              </a:solidFill>
              <a:effectLst/>
              <a:uLnTx/>
              <a:uFillTx/>
              <a:latin typeface="Arial" panose="020B060402020202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39356326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Arrow Connector 7"/>
          <p:cNvCxnSpPr/>
          <p:nvPr/>
        </p:nvCxnSpPr>
        <p:spPr>
          <a:xfrm>
            <a:off x="7418494" y="4230371"/>
            <a:ext cx="766233"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p:nvPr/>
        </p:nvCxnSpPr>
        <p:spPr>
          <a:xfrm>
            <a:off x="7418494" y="3675804"/>
            <a:ext cx="766233"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 name="Straight Arrow Connector 3"/>
          <p:cNvCxnSpPr/>
          <p:nvPr/>
        </p:nvCxnSpPr>
        <p:spPr>
          <a:xfrm>
            <a:off x="7418494" y="2316904"/>
            <a:ext cx="766233" cy="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2542" name="TextBox 1"/>
          <p:cNvSpPr txBox="1">
            <a:spLocks noChangeArrowheads="1"/>
          </p:cNvSpPr>
          <p:nvPr/>
        </p:nvSpPr>
        <p:spPr bwMode="auto">
          <a:xfrm>
            <a:off x="701670" y="66254"/>
            <a:ext cx="1089272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lang="de-DE" altLang="en-US" b="1">
                <a:solidFill>
                  <a:prstClr val="black"/>
                </a:solidFill>
                <a:latin typeface="Tahoma" panose="020B0604030504040204" pitchFamily="34" charset="0"/>
                <a:ea typeface="Tahoma" panose="020B0604030504040204" pitchFamily="34" charset="0"/>
                <a:cs typeface="Tahoma" panose="020B0604030504040204" pitchFamily="34" charset="0"/>
              </a:rPr>
              <a:t>Flows normalized per main output: </a:t>
            </a:r>
            <a:r>
              <a:rPr kumimoji="0" lang="de-DE" altLang="en-US" sz="3200" b="1" i="0" u="none" strike="noStrike" kern="1200" cap="none" spc="0" normalizeH="0" baseline="0" noProof="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The </a:t>
            </a:r>
            <a:r>
              <a:rPr kumimoji="0" lang="de-DE" altLang="en-US" sz="3200" b="1" i="0" u="none" strike="noStrike" kern="1200" cap="none" spc="0" normalizeH="0" baseline="0" noProof="0" dirty="0" err="1">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unit</a:t>
            </a:r>
            <a:r>
              <a:rPr kumimoji="0" lang="de-DE" altLang="en-US" sz="32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 </a:t>
            </a:r>
            <a:r>
              <a:rPr kumimoji="0" lang="de-DE" altLang="en-US" sz="3200" b="1" i="0" u="none" strike="noStrike" kern="1200" cap="none" spc="0" normalizeH="0" baseline="0" noProof="0" dirty="0" err="1">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process</a:t>
            </a:r>
            <a:endParaRPr kumimoji="0" lang="de-DE" altLang="en-US" sz="32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2" name="Rectangle 1"/>
          <p:cNvSpPr/>
          <p:nvPr/>
        </p:nvSpPr>
        <p:spPr>
          <a:xfrm>
            <a:off x="6087111" y="1946487"/>
            <a:ext cx="1725083" cy="249555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2133" b="1" i="0" u="none" strike="noStrike" kern="1200" cap="none" spc="0" normalizeH="0" baseline="0" noProof="0" dirty="0">
                <a:ln>
                  <a:noFill/>
                </a:ln>
                <a:solidFill>
                  <a:prstClr val="white"/>
                </a:solidFill>
                <a:effectLst/>
                <a:uLnTx/>
                <a:uFillTx/>
                <a:latin typeface="Calibri" panose="020F0502020204030204"/>
                <a:ea typeface="+mn-ea"/>
                <a:cs typeface="+mn-cs"/>
              </a:rPr>
              <a:t>Unit Process: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2133" b="0" i="0" u="none" strike="noStrike" kern="1200" cap="none" spc="0" normalizeH="0" baseline="0" noProof="0" dirty="0">
                <a:ln>
                  <a:noFill/>
                </a:ln>
                <a:solidFill>
                  <a:prstClr val="white"/>
                </a:solidFill>
                <a:effectLst/>
                <a:uLnTx/>
                <a:uFillTx/>
                <a:latin typeface="Calibri" panose="020F0502020204030204"/>
                <a:ea typeface="+mn-ea"/>
                <a:cs typeface="+mn-cs"/>
              </a:rPr>
              <a:t>Primary steel production,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2133" b="0" i="0" u="none" strike="noStrike" kern="1200" cap="none" spc="0" normalizeH="0" baseline="0" noProof="0" dirty="0">
                <a:ln>
                  <a:noFill/>
                </a:ln>
                <a:solidFill>
                  <a:prstClr val="white"/>
                </a:solidFill>
                <a:effectLst/>
                <a:uLnTx/>
                <a:uFillTx/>
                <a:latin typeface="Calibri" panose="020F0502020204030204"/>
                <a:ea typeface="+mn-ea"/>
                <a:cs typeface="+mn-cs"/>
              </a:rPr>
              <a:t>Germany, 2008</a:t>
            </a:r>
            <a:endParaRPr kumimoji="0" lang="en-US" sz="2133"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2544" name="TextBox 22"/>
          <p:cNvSpPr txBox="1">
            <a:spLocks noChangeArrowheads="1"/>
          </p:cNvSpPr>
          <p:nvPr/>
        </p:nvSpPr>
        <p:spPr bwMode="auto">
          <a:xfrm>
            <a:off x="8123345" y="2096771"/>
            <a:ext cx="1019831"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de-DE" altLang="en-US" sz="1867" b="0"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34" charset="-128"/>
                <a:cs typeface="+mn-cs"/>
              </a:rPr>
              <a:t>1 t </a:t>
            </a:r>
            <a:r>
              <a:rPr kumimoji="0" lang="de-DE" altLang="en-US" sz="1867" b="0" i="0" u="none" strike="noStrike" kern="1200" cap="none" spc="0" normalizeH="0" baseline="0" noProof="0" dirty="0" err="1">
                <a:ln>
                  <a:noFill/>
                </a:ln>
                <a:solidFill>
                  <a:prstClr val="black"/>
                </a:solidFill>
                <a:effectLst/>
                <a:uLnTx/>
                <a:uFillTx/>
                <a:latin typeface="Arial" panose="020B0604020202020204" pitchFamily="34" charset="0"/>
                <a:ea typeface="ＭＳ Ｐゴシック" panose="020B0600070205080204" pitchFamily="34" charset="-128"/>
                <a:cs typeface="+mn-cs"/>
              </a:rPr>
              <a:t>steel</a:t>
            </a:r>
            <a:endParaRPr kumimoji="0" lang="en-US" altLang="en-US" sz="1867" b="0"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3" name="TextBox 28"/>
          <p:cNvSpPr txBox="1">
            <a:spLocks noChangeArrowheads="1"/>
          </p:cNvSpPr>
          <p:nvPr/>
        </p:nvSpPr>
        <p:spPr bwMode="auto">
          <a:xfrm>
            <a:off x="8123344" y="3525520"/>
            <a:ext cx="1160895"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de-DE" altLang="en-US" sz="1867" b="0" i="0" u="none" strike="noStrike" kern="1200" cap="none" spc="0" normalizeH="0" baseline="0" noProof="0" dirty="0">
                <a:ln>
                  <a:noFill/>
                </a:ln>
                <a:solidFill>
                  <a:srgbClr val="44546A">
                    <a:lumMod val="60000"/>
                    <a:lumOff val="40000"/>
                  </a:srgbClr>
                </a:solidFill>
                <a:effectLst/>
                <a:uLnTx/>
                <a:uFillTx/>
                <a:latin typeface="Arial" panose="020B0604020202020204" pitchFamily="34" charset="0"/>
                <a:ea typeface="ＭＳ Ｐゴシック" panose="020B0600070205080204" pitchFamily="34" charset="-128"/>
                <a:cs typeface="+mn-cs"/>
              </a:rPr>
              <a:t>2.8 t CO</a:t>
            </a:r>
            <a:r>
              <a:rPr kumimoji="0" lang="de-DE" altLang="en-US" sz="1867" b="0" i="0" u="none" strike="noStrike" kern="1200" cap="none" spc="0" normalizeH="0" baseline="-25000" noProof="0" dirty="0">
                <a:ln>
                  <a:noFill/>
                </a:ln>
                <a:solidFill>
                  <a:srgbClr val="44546A">
                    <a:lumMod val="60000"/>
                    <a:lumOff val="40000"/>
                  </a:srgbClr>
                </a:solidFill>
                <a:effectLst/>
                <a:uLnTx/>
                <a:uFillTx/>
                <a:latin typeface="Arial" panose="020B0604020202020204" pitchFamily="34" charset="0"/>
                <a:ea typeface="ＭＳ Ｐゴシック" panose="020B0600070205080204" pitchFamily="34" charset="-128"/>
                <a:cs typeface="+mn-cs"/>
              </a:rPr>
              <a:t>2</a:t>
            </a:r>
            <a:endParaRPr kumimoji="0" lang="en-US" altLang="en-US" sz="1867" b="0" i="0" u="none" strike="noStrike" kern="1200" cap="none" spc="0" normalizeH="0" baseline="-25000" noProof="0" dirty="0">
              <a:ln>
                <a:noFill/>
              </a:ln>
              <a:solidFill>
                <a:srgbClr val="44546A">
                  <a:lumMod val="60000"/>
                  <a:lumOff val="40000"/>
                </a:srgbClr>
              </a:solidFill>
              <a:effectLst/>
              <a:uLnTx/>
              <a:uFillTx/>
              <a:latin typeface="Arial" panose="020B0604020202020204" pitchFamily="34" charset="0"/>
              <a:ea typeface="ＭＳ Ｐゴシック" panose="020B0600070205080204" pitchFamily="34" charset="-128"/>
              <a:cs typeface="+mn-cs"/>
            </a:endParaRPr>
          </a:p>
        </p:txBody>
      </p:sp>
      <p:sp>
        <p:nvSpPr>
          <p:cNvPr id="22543" name="TextBox 29"/>
          <p:cNvSpPr txBox="1">
            <a:spLocks noChangeArrowheads="1"/>
          </p:cNvSpPr>
          <p:nvPr/>
        </p:nvSpPr>
        <p:spPr bwMode="auto">
          <a:xfrm>
            <a:off x="8123345" y="4035637"/>
            <a:ext cx="1407758"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de-DE" altLang="en-US" sz="1867" b="0" i="0" u="none" strike="noStrike" kern="1200" cap="none" spc="0" normalizeH="0" baseline="0" noProof="0" dirty="0">
                <a:ln>
                  <a:noFill/>
                </a:ln>
                <a:solidFill>
                  <a:srgbClr val="44546A">
                    <a:lumMod val="60000"/>
                    <a:lumOff val="40000"/>
                  </a:srgbClr>
                </a:solidFill>
                <a:effectLst/>
                <a:uLnTx/>
                <a:uFillTx/>
                <a:latin typeface="Arial" panose="020B0604020202020204" pitchFamily="34" charset="0"/>
                <a:ea typeface="ＭＳ Ｐゴシック" panose="020B0600070205080204" pitchFamily="34" charset="-128"/>
                <a:cs typeface="+mn-cs"/>
              </a:rPr>
              <a:t>300 kg </a:t>
            </a:r>
            <a:r>
              <a:rPr kumimoji="0" lang="de-DE" altLang="en-US" sz="1867" b="0" i="0" u="none" strike="noStrike" kern="1200" cap="none" spc="0" normalizeH="0" baseline="0" noProof="0" dirty="0" err="1">
                <a:ln>
                  <a:noFill/>
                </a:ln>
                <a:solidFill>
                  <a:srgbClr val="44546A">
                    <a:lumMod val="60000"/>
                    <a:lumOff val="40000"/>
                  </a:srgbClr>
                </a:solidFill>
                <a:effectLst/>
                <a:uLnTx/>
                <a:uFillTx/>
                <a:latin typeface="Arial" panose="020B0604020202020204" pitchFamily="34" charset="0"/>
                <a:ea typeface="ＭＳ Ｐゴシック" panose="020B0600070205080204" pitchFamily="34" charset="-128"/>
                <a:cs typeface="+mn-cs"/>
              </a:rPr>
              <a:t>slag</a:t>
            </a:r>
            <a:endParaRPr kumimoji="0" lang="en-US" altLang="en-US" sz="1867" b="0" i="0" u="none" strike="noStrike" kern="1200" cap="none" spc="0" normalizeH="0" baseline="0" noProof="0" dirty="0">
              <a:ln>
                <a:noFill/>
              </a:ln>
              <a:solidFill>
                <a:srgbClr val="44546A">
                  <a:lumMod val="60000"/>
                  <a:lumOff val="40000"/>
                </a:srgbClr>
              </a:solidFill>
              <a:effectLst/>
              <a:uLnTx/>
              <a:uFillTx/>
              <a:latin typeface="Arial" panose="020B0604020202020204" pitchFamily="34" charset="0"/>
              <a:ea typeface="ＭＳ Ｐゴシック" panose="020B0600070205080204" pitchFamily="34" charset="-128"/>
              <a:cs typeface="+mn-cs"/>
            </a:endParaRPr>
          </a:p>
        </p:txBody>
      </p:sp>
      <p:sp>
        <p:nvSpPr>
          <p:cNvPr id="22547" name="TextBox 27"/>
          <p:cNvSpPr txBox="1">
            <a:spLocks noChangeArrowheads="1"/>
          </p:cNvSpPr>
          <p:nvPr/>
        </p:nvSpPr>
        <p:spPr bwMode="auto">
          <a:xfrm>
            <a:off x="7909561" y="1734820"/>
            <a:ext cx="1989647"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de-DE" altLang="en-US" sz="2133" b="1"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34" charset="-128"/>
                <a:cs typeface="+mn-cs"/>
              </a:rPr>
              <a:t>Main </a:t>
            </a:r>
            <a:r>
              <a:rPr kumimoji="0" lang="de-DE" altLang="en-US" sz="2133" b="1" i="0" u="none" strike="noStrike" kern="1200" cap="none" spc="0" normalizeH="0" baseline="0" noProof="0" dirty="0" err="1">
                <a:ln>
                  <a:noFill/>
                </a:ln>
                <a:solidFill>
                  <a:prstClr val="black"/>
                </a:solidFill>
                <a:effectLst/>
                <a:uLnTx/>
                <a:uFillTx/>
                <a:latin typeface="Arial" panose="020B0604020202020204" pitchFamily="34" charset="0"/>
                <a:ea typeface="ＭＳ Ｐゴシック" panose="020B0600070205080204" pitchFamily="34" charset="-128"/>
                <a:cs typeface="+mn-cs"/>
              </a:rPr>
              <a:t>product</a:t>
            </a:r>
            <a:r>
              <a:rPr kumimoji="0" lang="de-DE" altLang="en-US" sz="2133" b="1"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34" charset="-128"/>
                <a:cs typeface="+mn-cs"/>
              </a:rPr>
              <a:t>:</a:t>
            </a:r>
            <a:endParaRPr kumimoji="0" lang="en-US" altLang="en-US" sz="2133" b="1"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22545" name="TextBox 37"/>
          <p:cNvSpPr txBox="1">
            <a:spLocks noChangeArrowheads="1"/>
          </p:cNvSpPr>
          <p:nvPr/>
        </p:nvSpPr>
        <p:spPr bwMode="auto">
          <a:xfrm>
            <a:off x="7939194" y="2721188"/>
            <a:ext cx="1627369" cy="748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de-DE" altLang="en-US" sz="2133" b="1" i="0" u="none" strike="noStrike" kern="1200" cap="none" spc="0" normalizeH="0" baseline="0" noProof="0" dirty="0" err="1">
                <a:ln>
                  <a:noFill/>
                </a:ln>
                <a:solidFill>
                  <a:srgbClr val="44546A">
                    <a:lumMod val="60000"/>
                    <a:lumOff val="40000"/>
                  </a:srgbClr>
                </a:solidFill>
                <a:effectLst/>
                <a:uLnTx/>
                <a:uFillTx/>
                <a:latin typeface="Arial" panose="020B0604020202020204" pitchFamily="34" charset="0"/>
                <a:ea typeface="ＭＳ Ｐゴシック" panose="020B0600070205080204" pitchFamily="34" charset="-128"/>
                <a:cs typeface="+mn-cs"/>
              </a:rPr>
              <a:t>Emissions</a:t>
            </a:r>
            <a:r>
              <a:rPr kumimoji="0" lang="en-US" altLang="en-US" sz="2133" b="1" i="0" u="none" strike="noStrike" kern="1200" cap="none" spc="0" normalizeH="0" baseline="0" noProof="0" dirty="0">
                <a:ln>
                  <a:noFill/>
                </a:ln>
                <a:solidFill>
                  <a:srgbClr val="44546A">
                    <a:lumMod val="60000"/>
                    <a:lumOff val="40000"/>
                  </a:srgbClr>
                </a:solidFill>
                <a:effectLst/>
                <a:uLnTx/>
                <a:uFillTx/>
                <a:latin typeface="Arial" panose="020B0604020202020204" pitchFamily="34" charset="0"/>
                <a:ea typeface="ＭＳ Ｐゴシック" panose="020B0600070205080204" pitchFamily="34" charset="-128"/>
                <a:cs typeface="+mn-cs"/>
              </a:rPr>
              <a:t>/</a:t>
            </a: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de-DE" altLang="en-US" sz="2133" b="1" i="0" u="none" strike="noStrike" kern="1200" cap="none" spc="0" normalizeH="0" baseline="0" noProof="0" dirty="0" err="1">
                <a:ln>
                  <a:noFill/>
                </a:ln>
                <a:solidFill>
                  <a:srgbClr val="44546A">
                    <a:lumMod val="60000"/>
                    <a:lumOff val="40000"/>
                  </a:srgbClr>
                </a:solidFill>
                <a:effectLst/>
                <a:uLnTx/>
                <a:uFillTx/>
                <a:latin typeface="Arial" panose="020B0604020202020204" pitchFamily="34" charset="0"/>
                <a:ea typeface="ＭＳ Ｐゴシック" panose="020B0600070205080204" pitchFamily="34" charset="-128"/>
                <a:cs typeface="+mn-cs"/>
              </a:rPr>
              <a:t>Waste</a:t>
            </a:r>
            <a:r>
              <a:rPr kumimoji="0" lang="de-DE" altLang="en-US" sz="2133" b="1" i="0" u="none" strike="noStrike" kern="1200" cap="none" spc="0" normalizeH="0" baseline="0" noProof="0" dirty="0">
                <a:ln>
                  <a:noFill/>
                </a:ln>
                <a:solidFill>
                  <a:srgbClr val="44546A">
                    <a:lumMod val="60000"/>
                    <a:lumOff val="40000"/>
                  </a:srgbClr>
                </a:solidFill>
                <a:effectLst/>
                <a:uLnTx/>
                <a:uFillTx/>
                <a:latin typeface="Arial" panose="020B0604020202020204" pitchFamily="34" charset="0"/>
                <a:ea typeface="ＭＳ Ｐゴシック" panose="020B0600070205080204" pitchFamily="34" charset="-128"/>
                <a:cs typeface="+mn-cs"/>
              </a:rPr>
              <a:t>:</a:t>
            </a:r>
          </a:p>
        </p:txBody>
      </p:sp>
      <p:cxnSp>
        <p:nvCxnSpPr>
          <p:cNvPr id="46" name="Straight Arrow Connector 45"/>
          <p:cNvCxnSpPr/>
          <p:nvPr/>
        </p:nvCxnSpPr>
        <p:spPr>
          <a:xfrm>
            <a:off x="5511378" y="3699087"/>
            <a:ext cx="575733" cy="0"/>
          </a:xfrm>
          <a:prstGeom prst="straightConnector1">
            <a:avLst/>
          </a:prstGeom>
          <a:ln>
            <a:solidFill>
              <a:srgbClr val="B6793C"/>
            </a:solidFill>
            <a:tailEnd type="triangle"/>
          </a:ln>
        </p:spPr>
        <p:style>
          <a:lnRef idx="1">
            <a:schemeClr val="accent1"/>
          </a:lnRef>
          <a:fillRef idx="0">
            <a:schemeClr val="accent1"/>
          </a:fillRef>
          <a:effectRef idx="0">
            <a:schemeClr val="accent1"/>
          </a:effectRef>
          <a:fontRef idx="minor">
            <a:schemeClr val="tx1"/>
          </a:fontRef>
        </p:style>
      </p:cxnSp>
      <p:cxnSp>
        <p:nvCxnSpPr>
          <p:cNvPr id="47" name="Straight Arrow Connector 46"/>
          <p:cNvCxnSpPr/>
          <p:nvPr/>
        </p:nvCxnSpPr>
        <p:spPr>
          <a:xfrm>
            <a:off x="5511378" y="4272704"/>
            <a:ext cx="575733" cy="0"/>
          </a:xfrm>
          <a:prstGeom prst="straightConnector1">
            <a:avLst/>
          </a:prstGeom>
          <a:ln>
            <a:solidFill>
              <a:srgbClr val="B6793C"/>
            </a:solidFill>
            <a:tailEnd type="triangle"/>
          </a:ln>
        </p:spPr>
        <p:style>
          <a:lnRef idx="1">
            <a:schemeClr val="accent1"/>
          </a:lnRef>
          <a:fillRef idx="0">
            <a:schemeClr val="accent1"/>
          </a:fillRef>
          <a:effectRef idx="0">
            <a:schemeClr val="accent1"/>
          </a:effectRef>
          <a:fontRef idx="minor">
            <a:schemeClr val="tx1"/>
          </a:fontRef>
        </p:style>
      </p:cxnSp>
      <p:cxnSp>
        <p:nvCxnSpPr>
          <p:cNvPr id="49" name="Straight Arrow Connector 48"/>
          <p:cNvCxnSpPr/>
          <p:nvPr/>
        </p:nvCxnSpPr>
        <p:spPr>
          <a:xfrm>
            <a:off x="5511378" y="2130637"/>
            <a:ext cx="575733"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41" name="Left Brace 40"/>
          <p:cNvSpPr/>
          <p:nvPr/>
        </p:nvSpPr>
        <p:spPr>
          <a:xfrm>
            <a:off x="3553461" y="1946487"/>
            <a:ext cx="385233" cy="692151"/>
          </a:xfrm>
          <a:prstGeom prst="leftBrace">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2" name="Left Brace 51"/>
          <p:cNvSpPr/>
          <p:nvPr/>
        </p:nvSpPr>
        <p:spPr>
          <a:xfrm>
            <a:off x="3555577" y="3131820"/>
            <a:ext cx="378883" cy="1238251"/>
          </a:xfrm>
          <a:prstGeom prst="leftBrace">
            <a:avLst>
              <a:gd name="adj1" fmla="val 0"/>
              <a:gd name="adj2" fmla="val 50000"/>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554" name="TextBox 52"/>
          <p:cNvSpPr txBox="1">
            <a:spLocks noChangeArrowheads="1"/>
          </p:cNvSpPr>
          <p:nvPr/>
        </p:nvSpPr>
        <p:spPr bwMode="auto">
          <a:xfrm>
            <a:off x="1995593" y="1923204"/>
            <a:ext cx="1475084" cy="748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de-DE" altLang="en-US" sz="2133" b="1" i="0" u="none" strike="noStrike" kern="1200" cap="none" spc="0" normalizeH="0" baseline="0" noProof="0" dirty="0" err="1">
                <a:ln>
                  <a:noFill/>
                </a:ln>
                <a:solidFill>
                  <a:prstClr val="black"/>
                </a:solidFill>
                <a:effectLst/>
                <a:uLnTx/>
                <a:uFillTx/>
                <a:latin typeface="Arial" panose="020B0604020202020204" pitchFamily="34" charset="0"/>
                <a:ea typeface="ＭＳ Ｐゴシック" panose="020B0600070205080204" pitchFamily="34" charset="-128"/>
                <a:cs typeface="+mn-cs"/>
              </a:rPr>
              <a:t>Precursor</a:t>
            </a:r>
            <a:endParaRPr kumimoji="0" lang="de-DE" altLang="en-US" sz="2133" b="1"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34" charset="-128"/>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en-GB" altLang="en-US" sz="2133" b="1"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34" charset="-128"/>
                <a:cs typeface="+mn-cs"/>
              </a:rPr>
              <a:t>products</a:t>
            </a:r>
            <a:endParaRPr kumimoji="0" lang="en-US" altLang="en-US" sz="2133" b="1"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22555" name="TextBox 53"/>
          <p:cNvSpPr txBox="1">
            <a:spLocks noChangeArrowheads="1"/>
          </p:cNvSpPr>
          <p:nvPr/>
        </p:nvSpPr>
        <p:spPr bwMode="auto">
          <a:xfrm>
            <a:off x="2044278" y="3309621"/>
            <a:ext cx="1491114" cy="748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de-DE" altLang="en-US" sz="2133" b="1" i="0" u="none" strike="noStrike" kern="1200" cap="none" spc="0" normalizeH="0" baseline="0" noProof="0" dirty="0">
                <a:ln>
                  <a:noFill/>
                </a:ln>
                <a:solidFill>
                  <a:srgbClr val="B6793C"/>
                </a:solidFill>
                <a:effectLst/>
                <a:uLnTx/>
                <a:uFillTx/>
                <a:latin typeface="Arial" panose="020B0604020202020204" pitchFamily="34" charset="0"/>
                <a:ea typeface="ＭＳ Ｐゴシック" panose="020B0600070205080204" pitchFamily="34" charset="-128"/>
                <a:cs typeface="+mn-cs"/>
              </a:rPr>
              <a:t>Natural </a:t>
            </a: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de-DE" altLang="en-US" sz="2133" b="1" i="0" u="none" strike="noStrike" kern="1200" cap="none" spc="0" normalizeH="0" baseline="0" noProof="0" dirty="0" err="1">
                <a:ln>
                  <a:noFill/>
                </a:ln>
                <a:solidFill>
                  <a:srgbClr val="B6793C"/>
                </a:solidFill>
                <a:effectLst/>
                <a:uLnTx/>
                <a:uFillTx/>
                <a:latin typeface="Arial" panose="020B0604020202020204" pitchFamily="34" charset="0"/>
                <a:ea typeface="ＭＳ Ｐゴシック" panose="020B0600070205080204" pitchFamily="34" charset="-128"/>
                <a:cs typeface="+mn-cs"/>
              </a:rPr>
              <a:t>resources</a:t>
            </a:r>
            <a:endParaRPr kumimoji="0" lang="en-US" altLang="en-US" sz="2133" b="1" i="0" u="none" strike="noStrike" kern="1200" cap="none" spc="0" normalizeH="0" baseline="0" noProof="0" dirty="0">
              <a:ln>
                <a:noFill/>
              </a:ln>
              <a:solidFill>
                <a:srgbClr val="B6793C"/>
              </a:solidFill>
              <a:effectLst/>
              <a:uLnTx/>
              <a:uFillTx/>
              <a:latin typeface="Arial" panose="020B0604020202020204" pitchFamily="34" charset="0"/>
              <a:ea typeface="ＭＳ Ｐゴシック" panose="020B0600070205080204" pitchFamily="34" charset="-128"/>
              <a:cs typeface="+mn-cs"/>
            </a:endParaRPr>
          </a:p>
        </p:txBody>
      </p:sp>
      <p:sp>
        <p:nvSpPr>
          <p:cNvPr id="22556" name="TextBox 54"/>
          <p:cNvSpPr txBox="1">
            <a:spLocks noChangeArrowheads="1"/>
          </p:cNvSpPr>
          <p:nvPr/>
        </p:nvSpPr>
        <p:spPr bwMode="auto">
          <a:xfrm>
            <a:off x="4025477" y="4061037"/>
            <a:ext cx="1242648"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de-DE" altLang="en-US" sz="1867" b="0" i="0" u="none" strike="noStrike" kern="1200" cap="none" spc="0" normalizeH="0" baseline="0" noProof="0">
                <a:ln>
                  <a:noFill/>
                </a:ln>
                <a:solidFill>
                  <a:srgbClr val="B6793C"/>
                </a:solidFill>
                <a:effectLst/>
                <a:uLnTx/>
                <a:uFillTx/>
                <a:latin typeface="Arial" panose="020B0604020202020204" pitchFamily="34" charset="0"/>
                <a:ea typeface="ＭＳ Ｐゴシック" panose="020B0600070205080204" pitchFamily="34" charset="-128"/>
                <a:cs typeface="+mn-cs"/>
              </a:rPr>
              <a:t>260 kg O</a:t>
            </a:r>
            <a:r>
              <a:rPr kumimoji="0" lang="de-DE" altLang="en-US" sz="1867" b="0" i="0" u="none" strike="noStrike" kern="1200" cap="none" spc="0" normalizeH="0" baseline="-25000" noProof="0">
                <a:ln>
                  <a:noFill/>
                </a:ln>
                <a:solidFill>
                  <a:srgbClr val="B6793C"/>
                </a:solidFill>
                <a:effectLst/>
                <a:uLnTx/>
                <a:uFillTx/>
                <a:latin typeface="Arial" panose="020B0604020202020204" pitchFamily="34" charset="0"/>
                <a:ea typeface="ＭＳ Ｐゴシック" panose="020B0600070205080204" pitchFamily="34" charset="-128"/>
                <a:cs typeface="+mn-cs"/>
              </a:rPr>
              <a:t>2</a:t>
            </a:r>
            <a:endParaRPr kumimoji="0" lang="en-US" altLang="en-US" sz="1867" b="0" i="0" u="none" strike="noStrike" kern="1200" cap="none" spc="0" normalizeH="0" baseline="-25000" noProof="0">
              <a:ln>
                <a:noFill/>
              </a:ln>
              <a:solidFill>
                <a:srgbClr val="B6793C"/>
              </a:solidFill>
              <a:effectLst/>
              <a:uLnTx/>
              <a:uFillTx/>
              <a:latin typeface="Arial" panose="020B0604020202020204" pitchFamily="34" charset="0"/>
              <a:ea typeface="ＭＳ Ｐゴシック" panose="020B0600070205080204" pitchFamily="34" charset="-128"/>
              <a:cs typeface="+mn-cs"/>
            </a:endParaRPr>
          </a:p>
        </p:txBody>
      </p:sp>
      <p:sp>
        <p:nvSpPr>
          <p:cNvPr id="22557" name="TextBox 55"/>
          <p:cNvSpPr txBox="1">
            <a:spLocks noChangeArrowheads="1"/>
          </p:cNvSpPr>
          <p:nvPr/>
        </p:nvSpPr>
        <p:spPr bwMode="auto">
          <a:xfrm>
            <a:off x="4025478" y="3402754"/>
            <a:ext cx="1178528" cy="666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de-DE" altLang="en-US" sz="1867" b="0" i="0" u="none" strike="noStrike" kern="1200" cap="none" spc="0" normalizeH="0" baseline="0" noProof="0" dirty="0">
                <a:ln>
                  <a:noFill/>
                </a:ln>
                <a:solidFill>
                  <a:srgbClr val="B6793C"/>
                </a:solidFill>
                <a:effectLst/>
                <a:uLnTx/>
                <a:uFillTx/>
                <a:latin typeface="Arial" panose="020B0604020202020204" pitchFamily="34" charset="0"/>
                <a:ea typeface="ＭＳ Ｐゴシック" panose="020B0600070205080204" pitchFamily="34" charset="-128"/>
                <a:cs typeface="+mn-cs"/>
              </a:rPr>
              <a:t>1.5 t </a:t>
            </a:r>
            <a:r>
              <a:rPr kumimoji="0" lang="de-DE" altLang="en-US" sz="1867" b="0" i="0" u="none" strike="noStrike" kern="1200" cap="none" spc="0" normalizeH="0" baseline="0" noProof="0" dirty="0" err="1">
                <a:ln>
                  <a:noFill/>
                </a:ln>
                <a:solidFill>
                  <a:srgbClr val="B6793C"/>
                </a:solidFill>
                <a:effectLst/>
                <a:uLnTx/>
                <a:uFillTx/>
                <a:latin typeface="Arial" panose="020B0604020202020204" pitchFamily="34" charset="0"/>
                <a:ea typeface="ＭＳ Ｐゴシック" panose="020B0600070205080204" pitchFamily="34" charset="-128"/>
                <a:cs typeface="+mn-cs"/>
              </a:rPr>
              <a:t>iron</a:t>
            </a:r>
            <a:r>
              <a:rPr kumimoji="0" lang="de-DE" altLang="en-US" sz="1867" b="0" i="0" u="none" strike="noStrike" kern="1200" cap="none" spc="0" normalizeH="0" baseline="0" noProof="0" dirty="0">
                <a:ln>
                  <a:noFill/>
                </a:ln>
                <a:solidFill>
                  <a:srgbClr val="B6793C"/>
                </a:solidFill>
                <a:effectLst/>
                <a:uLnTx/>
                <a:uFillTx/>
                <a:latin typeface="Arial" panose="020B0604020202020204" pitchFamily="34" charset="0"/>
                <a:ea typeface="ＭＳ Ｐゴシック" panose="020B0600070205080204" pitchFamily="34" charset="-128"/>
                <a:cs typeface="+mn-cs"/>
              </a:rPr>
              <a:t> </a:t>
            </a: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en-GB" altLang="en-US" sz="1867" b="0" i="0" u="none" strike="noStrike" kern="1200" cap="none" spc="0" normalizeH="0" baseline="0" noProof="0" dirty="0">
                <a:ln>
                  <a:noFill/>
                </a:ln>
                <a:solidFill>
                  <a:srgbClr val="B6793C"/>
                </a:solidFill>
                <a:effectLst/>
                <a:uLnTx/>
                <a:uFillTx/>
                <a:latin typeface="Arial" panose="020B0604020202020204" pitchFamily="34" charset="0"/>
                <a:ea typeface="ＭＳ Ｐゴシック" panose="020B0600070205080204" pitchFamily="34" charset="-128"/>
                <a:cs typeface="+mn-cs"/>
              </a:rPr>
              <a:t>ore</a:t>
            </a:r>
            <a:endParaRPr kumimoji="0" lang="en-US" altLang="en-US" sz="1867" b="0" i="0" u="none" strike="noStrike" kern="1200" cap="none" spc="0" normalizeH="0" baseline="0" noProof="0" dirty="0">
              <a:ln>
                <a:noFill/>
              </a:ln>
              <a:solidFill>
                <a:srgbClr val="B6793C"/>
              </a:solidFill>
              <a:effectLst/>
              <a:uLnTx/>
              <a:uFillTx/>
              <a:latin typeface="Arial" panose="020B0604020202020204" pitchFamily="34" charset="0"/>
              <a:ea typeface="ＭＳ Ｐゴシック" panose="020B0600070205080204" pitchFamily="34" charset="-128"/>
              <a:cs typeface="+mn-cs"/>
            </a:endParaRPr>
          </a:p>
        </p:txBody>
      </p:sp>
      <p:sp>
        <p:nvSpPr>
          <p:cNvPr id="22558" name="TextBox 56"/>
          <p:cNvSpPr txBox="1">
            <a:spLocks noChangeArrowheads="1"/>
          </p:cNvSpPr>
          <p:nvPr/>
        </p:nvSpPr>
        <p:spPr bwMode="auto">
          <a:xfrm>
            <a:off x="3839211" y="1921087"/>
            <a:ext cx="1527982"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de-DE" altLang="en-US" sz="1867" b="0"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34" charset="-128"/>
                <a:cs typeface="+mn-cs"/>
              </a:rPr>
              <a:t>945 kg Coke</a:t>
            </a:r>
            <a:endParaRPr kumimoji="0" lang="en-US" altLang="en-US" sz="1867" b="0"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22559" name="TextBox 57"/>
          <p:cNvSpPr txBox="1">
            <a:spLocks noChangeArrowheads="1"/>
          </p:cNvSpPr>
          <p:nvPr/>
        </p:nvSpPr>
        <p:spPr bwMode="auto">
          <a:xfrm>
            <a:off x="3839211" y="2321137"/>
            <a:ext cx="1992469"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de-DE" altLang="en-US" sz="1867" b="0"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34" charset="-128"/>
                <a:cs typeface="+mn-cs"/>
              </a:rPr>
              <a:t>1800 kWh </a:t>
            </a:r>
            <a:r>
              <a:rPr kumimoji="0" lang="de-DE" altLang="en-US" sz="1867" b="0" i="0" u="none" strike="noStrike" kern="1200" cap="none" spc="0" normalizeH="0" baseline="0" noProof="0" dirty="0" err="1">
                <a:ln>
                  <a:noFill/>
                </a:ln>
                <a:solidFill>
                  <a:prstClr val="black"/>
                </a:solidFill>
                <a:effectLst/>
                <a:uLnTx/>
                <a:uFillTx/>
                <a:latin typeface="Arial" panose="020B0604020202020204" pitchFamily="34" charset="0"/>
                <a:ea typeface="ＭＳ Ｐゴシック" panose="020B0600070205080204" pitchFamily="34" charset="-128"/>
                <a:cs typeface="+mn-cs"/>
              </a:rPr>
              <a:t>Electr</a:t>
            </a:r>
            <a:r>
              <a:rPr kumimoji="0" lang="de-DE" altLang="en-US" sz="1867" b="0"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34" charset="-128"/>
                <a:cs typeface="+mn-cs"/>
              </a:rPr>
              <a:t>.</a:t>
            </a:r>
            <a:endParaRPr kumimoji="0" lang="en-US" altLang="en-US" sz="1867" b="0"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22560" name="TextBox 58"/>
          <p:cNvSpPr txBox="1">
            <a:spLocks noChangeArrowheads="1"/>
          </p:cNvSpPr>
          <p:nvPr/>
        </p:nvSpPr>
        <p:spPr bwMode="auto">
          <a:xfrm>
            <a:off x="3839211" y="3038687"/>
            <a:ext cx="2071401"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de-DE" altLang="en-US" sz="1867" b="0" i="0" u="none" strike="noStrike" kern="1200" cap="none" spc="0" normalizeH="0" baseline="0" noProof="0" dirty="0">
                <a:ln>
                  <a:noFill/>
                </a:ln>
                <a:solidFill>
                  <a:srgbClr val="B6793C"/>
                </a:solidFill>
                <a:effectLst/>
                <a:uLnTx/>
                <a:uFillTx/>
                <a:latin typeface="Arial" panose="020B0604020202020204" pitchFamily="34" charset="0"/>
                <a:ea typeface="ＭＳ Ｐゴシック" panose="020B0600070205080204" pitchFamily="34" charset="-128"/>
                <a:cs typeface="+mn-cs"/>
              </a:rPr>
              <a:t>400 kg Limestone</a:t>
            </a:r>
            <a:endParaRPr kumimoji="0" lang="en-US" altLang="en-US" sz="1867" b="0" i="0" u="none" strike="noStrike" kern="1200" cap="none" spc="0" normalizeH="0" baseline="0" noProof="0" dirty="0">
              <a:ln>
                <a:noFill/>
              </a:ln>
              <a:solidFill>
                <a:srgbClr val="B6793C"/>
              </a:solidFill>
              <a:effectLst/>
              <a:uLnTx/>
              <a:uFillTx/>
              <a:latin typeface="Arial" panose="020B0604020202020204" pitchFamily="34" charset="0"/>
              <a:ea typeface="ＭＳ Ｐゴシック" panose="020B0600070205080204" pitchFamily="34" charset="-128"/>
              <a:cs typeface="+mn-cs"/>
            </a:endParaRPr>
          </a:p>
        </p:txBody>
      </p:sp>
      <p:cxnSp>
        <p:nvCxnSpPr>
          <p:cNvPr id="62" name="Straight Arrow Connector 61"/>
          <p:cNvCxnSpPr/>
          <p:nvPr/>
        </p:nvCxnSpPr>
        <p:spPr>
          <a:xfrm>
            <a:off x="5909311" y="2541271"/>
            <a:ext cx="190500"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64" name="Straight Arrow Connector 63"/>
          <p:cNvCxnSpPr/>
          <p:nvPr/>
        </p:nvCxnSpPr>
        <p:spPr>
          <a:xfrm>
            <a:off x="5909311" y="3235537"/>
            <a:ext cx="190500" cy="0"/>
          </a:xfrm>
          <a:prstGeom prst="straightConnector1">
            <a:avLst/>
          </a:prstGeom>
          <a:ln>
            <a:solidFill>
              <a:srgbClr val="B6793C"/>
            </a:solidFill>
            <a:tailEnd type="triangle"/>
          </a:ln>
        </p:spPr>
        <p:style>
          <a:lnRef idx="1">
            <a:schemeClr val="accent1"/>
          </a:lnRef>
          <a:fillRef idx="0">
            <a:schemeClr val="accent1"/>
          </a:fillRef>
          <a:effectRef idx="0">
            <a:schemeClr val="accent1"/>
          </a:effectRef>
          <a:fontRef idx="minor">
            <a:schemeClr val="tx1"/>
          </a:fontRef>
        </p:style>
      </p:cxnSp>
      <p:sp>
        <p:nvSpPr>
          <p:cNvPr id="71" name="Textfeld 70"/>
          <p:cNvSpPr txBox="1">
            <a:spLocks noChangeArrowheads="1"/>
          </p:cNvSpPr>
          <p:nvPr/>
        </p:nvSpPr>
        <p:spPr bwMode="auto">
          <a:xfrm>
            <a:off x="1728130" y="5247018"/>
            <a:ext cx="7566495" cy="1154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342900" marR="0" lvl="0" indent="-342900" algn="l" defTabSz="914400" rtl="0" eaLnBrk="1" fontAlgn="auto" latinLnBrk="0" hangingPunct="1">
              <a:lnSpc>
                <a:spcPct val="100000"/>
              </a:lnSpc>
              <a:spcBef>
                <a:spcPct val="0"/>
              </a:spcBef>
              <a:spcAft>
                <a:spcPts val="0"/>
              </a:spcAft>
              <a:buClrTx/>
              <a:buSzTx/>
              <a:buFont typeface="Arial" panose="020B0604020202020204" pitchFamily="34" charset="0"/>
              <a:buChar char="•"/>
              <a:tabLst/>
              <a:defRPr/>
            </a:pPr>
            <a:r>
              <a:rPr kumimoji="0" lang="en-GB" altLang="de-DE" sz="23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Each industrial process is assigned one main product.</a:t>
            </a:r>
          </a:p>
          <a:p>
            <a:pPr marL="342900" marR="0" lvl="0" indent="-342900" algn="l" defTabSz="914400" rtl="0" eaLnBrk="1" fontAlgn="auto" latinLnBrk="0" hangingPunct="1">
              <a:lnSpc>
                <a:spcPct val="100000"/>
              </a:lnSpc>
              <a:spcBef>
                <a:spcPct val="0"/>
              </a:spcBef>
              <a:spcAft>
                <a:spcPts val="0"/>
              </a:spcAft>
              <a:buClrTx/>
              <a:buSzTx/>
              <a:buFont typeface="Arial" panose="020B0604020202020204" pitchFamily="34" charset="0"/>
              <a:buChar char="•"/>
              <a:tabLst/>
              <a:defRPr/>
            </a:pPr>
            <a:r>
              <a:rPr kumimoji="0" lang="en-GB" altLang="de-DE" sz="23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Flows are recorded in ‘natural’ physical unit.</a:t>
            </a:r>
          </a:p>
          <a:p>
            <a:pPr marL="342900" marR="0" lvl="0" indent="-342900" algn="l" defTabSz="914400" rtl="0" eaLnBrk="1" fontAlgn="auto" latinLnBrk="0" hangingPunct="1">
              <a:lnSpc>
                <a:spcPct val="100000"/>
              </a:lnSpc>
              <a:spcBef>
                <a:spcPct val="0"/>
              </a:spcBef>
              <a:spcAft>
                <a:spcPts val="0"/>
              </a:spcAft>
              <a:buClrTx/>
              <a:buSzTx/>
              <a:buFont typeface="Arial" panose="020B0604020202020204" pitchFamily="34" charset="0"/>
              <a:buChar char="•"/>
              <a:tabLst/>
              <a:defRPr/>
            </a:pPr>
            <a:r>
              <a:rPr kumimoji="0" lang="en-GB" altLang="de-DE" sz="23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Accounting on multiple physical layers.</a:t>
            </a:r>
            <a:endParaRPr kumimoji="0" lang="de-DE" altLang="de-DE" sz="23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
        <p:nvSpPr>
          <p:cNvPr id="28" name="Textfeld 27"/>
          <p:cNvSpPr txBox="1">
            <a:spLocks noChangeArrowheads="1"/>
          </p:cNvSpPr>
          <p:nvPr/>
        </p:nvSpPr>
        <p:spPr bwMode="auto">
          <a:xfrm>
            <a:off x="1449050" y="841528"/>
            <a:ext cx="9301521" cy="800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GB" altLang="de-DE" sz="2300" b="1"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Take process inventory and normalize it to 1 unit of main product</a:t>
            </a: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en-GB" altLang="de-DE" sz="2300" b="1"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(here: by dividing all flows by 10 million)</a:t>
            </a:r>
            <a:endParaRPr kumimoji="0" lang="de-DE" altLang="de-DE" sz="2300" b="1"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4113477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P spid="2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Arrow Connector 7"/>
          <p:cNvCxnSpPr/>
          <p:nvPr/>
        </p:nvCxnSpPr>
        <p:spPr>
          <a:xfrm>
            <a:off x="7459134" y="4170123"/>
            <a:ext cx="766233"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p:nvPr/>
        </p:nvCxnSpPr>
        <p:spPr>
          <a:xfrm>
            <a:off x="7459134" y="3615556"/>
            <a:ext cx="766233"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 name="Straight Arrow Connector 3"/>
          <p:cNvCxnSpPr/>
          <p:nvPr/>
        </p:nvCxnSpPr>
        <p:spPr>
          <a:xfrm>
            <a:off x="7459134" y="2256656"/>
            <a:ext cx="766233" cy="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2542" name="TextBox 1"/>
          <p:cNvSpPr txBox="1">
            <a:spLocks noChangeArrowheads="1"/>
          </p:cNvSpPr>
          <p:nvPr/>
        </p:nvSpPr>
        <p:spPr bwMode="auto">
          <a:xfrm>
            <a:off x="1461764" y="5608"/>
            <a:ext cx="919033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GB" altLang="en-US" sz="3200" b="1" i="0" u="none" strike="noStrike" kern="1200" cap="none" spc="0" normalizeH="0" baseline="0" noProof="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Example:</a:t>
            </a:r>
            <a:r>
              <a:rPr kumimoji="0" lang="en-GB" altLang="en-US" sz="3200" b="1" i="0" u="none" strike="noStrike" kern="1200" cap="none" spc="0" normalizeH="0" noProof="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 </a:t>
            </a:r>
            <a:r>
              <a:rPr kumimoji="0" lang="en-GB" altLang="en-US" sz="3200" b="1" i="0" u="none" strike="noStrike" kern="1200" cap="none" spc="0" normalizeH="0" baseline="0" noProof="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Inventory </a:t>
            </a:r>
            <a:r>
              <a:rPr kumimoji="0" lang="en-GB" altLang="en-US" sz="32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of an industrial process</a:t>
            </a:r>
            <a:endParaRPr kumimoji="0" lang="de-DE" altLang="en-US" sz="32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2" name="Rectangle 1"/>
          <p:cNvSpPr/>
          <p:nvPr/>
        </p:nvSpPr>
        <p:spPr>
          <a:xfrm>
            <a:off x="6127751" y="1886239"/>
            <a:ext cx="1725083" cy="249555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2133" b="0" i="0" u="none" strike="noStrike" kern="1200" cap="none" spc="0" normalizeH="0" baseline="0" noProof="0" dirty="0">
                <a:ln>
                  <a:noFill/>
                </a:ln>
                <a:solidFill>
                  <a:prstClr val="white"/>
                </a:solidFill>
                <a:effectLst/>
                <a:uLnTx/>
                <a:uFillTx/>
                <a:latin typeface="Calibri" panose="020F0502020204030204"/>
                <a:ea typeface="+mn-ea"/>
                <a:cs typeface="+mn-cs"/>
              </a:rPr>
              <a:t>Primary steel </a:t>
            </a:r>
            <a:r>
              <a:rPr kumimoji="0" lang="de-DE" sz="2133" b="0" i="0" u="none" strike="noStrike" kern="1200" cap="none" spc="0" normalizeH="0" baseline="0" noProof="0" dirty="0" err="1">
                <a:ln>
                  <a:noFill/>
                </a:ln>
                <a:solidFill>
                  <a:prstClr val="white"/>
                </a:solidFill>
                <a:effectLst/>
                <a:uLnTx/>
                <a:uFillTx/>
                <a:latin typeface="Calibri" panose="020F0502020204030204"/>
                <a:ea typeface="+mn-ea"/>
                <a:cs typeface="+mn-cs"/>
              </a:rPr>
              <a:t>production</a:t>
            </a:r>
            <a:r>
              <a:rPr kumimoji="0" lang="de-DE" sz="2133" b="0" i="0" u="none" strike="noStrike" kern="1200" cap="none" spc="0" normalizeH="0" baseline="0" noProof="0" dirty="0">
                <a:ln>
                  <a:noFill/>
                </a:ln>
                <a:solidFill>
                  <a:prstClr val="white"/>
                </a:solidFill>
                <a:effectLst/>
                <a:uLnTx/>
                <a:uFillTx/>
                <a:latin typeface="Calibri" panose="020F0502020204030204"/>
                <a:ea typeface="+mn-ea"/>
                <a:cs typeface="+mn-cs"/>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133" b="0" i="0" u="none" strike="noStrike" kern="1200" cap="none" spc="0" normalizeH="0" baseline="0" noProof="0" dirty="0">
                <a:ln>
                  <a:noFill/>
                </a:ln>
                <a:solidFill>
                  <a:prstClr val="white"/>
                </a:solidFill>
                <a:effectLst/>
                <a:uLnTx/>
                <a:uFillTx/>
                <a:latin typeface="Calibri" panose="020F0502020204030204"/>
                <a:ea typeface="+mn-ea"/>
                <a:cs typeface="+mn-cs"/>
              </a:rPr>
              <a:t>Company X</a:t>
            </a:r>
            <a:endParaRPr kumimoji="0" lang="de-DE" sz="2133"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2133" b="0" i="0" u="none" strike="noStrike" kern="1200" cap="none" spc="0" normalizeH="0" baseline="0" noProof="0" dirty="0">
                <a:ln>
                  <a:noFill/>
                </a:ln>
                <a:solidFill>
                  <a:prstClr val="white"/>
                </a:solidFill>
                <a:effectLst/>
                <a:uLnTx/>
                <a:uFillTx/>
                <a:latin typeface="Calibri" panose="020F0502020204030204"/>
                <a:ea typeface="+mn-ea"/>
                <a:cs typeface="+mn-cs"/>
              </a:rPr>
              <a:t>Germany, 2013</a:t>
            </a:r>
            <a:endParaRPr kumimoji="0" lang="en-US" sz="2133"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2544" name="TextBox 22"/>
          <p:cNvSpPr txBox="1">
            <a:spLocks noChangeArrowheads="1"/>
          </p:cNvSpPr>
          <p:nvPr/>
        </p:nvSpPr>
        <p:spPr bwMode="auto">
          <a:xfrm>
            <a:off x="8163985" y="2036523"/>
            <a:ext cx="1351652"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de-DE" altLang="en-US" sz="1867" b="0"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34" charset="-128"/>
                <a:cs typeface="+mn-cs"/>
              </a:rPr>
              <a:t>10 </a:t>
            </a:r>
            <a:r>
              <a:rPr kumimoji="0" lang="de-DE" altLang="en-US" sz="1867" b="0" i="0" u="none" strike="noStrike" kern="1200" cap="none" spc="0" normalizeH="0" baseline="0" noProof="0" dirty="0" err="1">
                <a:ln>
                  <a:noFill/>
                </a:ln>
                <a:solidFill>
                  <a:prstClr val="black"/>
                </a:solidFill>
                <a:effectLst/>
                <a:uLnTx/>
                <a:uFillTx/>
                <a:latin typeface="Arial" panose="020B0604020202020204" pitchFamily="34" charset="0"/>
                <a:ea typeface="ＭＳ Ｐゴシック" panose="020B0600070205080204" pitchFamily="34" charset="-128"/>
                <a:cs typeface="+mn-cs"/>
              </a:rPr>
              <a:t>Mt</a:t>
            </a:r>
            <a:r>
              <a:rPr kumimoji="0" lang="de-DE" altLang="en-US" sz="1867" b="0"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34" charset="-128"/>
                <a:cs typeface="+mn-cs"/>
              </a:rPr>
              <a:t> </a:t>
            </a:r>
            <a:r>
              <a:rPr kumimoji="0" lang="de-DE" altLang="en-US" sz="1867" b="0" i="0" u="none" strike="noStrike" kern="1200" cap="none" spc="0" normalizeH="0" baseline="0" noProof="0" dirty="0" err="1">
                <a:ln>
                  <a:noFill/>
                </a:ln>
                <a:solidFill>
                  <a:prstClr val="black"/>
                </a:solidFill>
                <a:effectLst/>
                <a:uLnTx/>
                <a:uFillTx/>
                <a:latin typeface="Arial" panose="020B0604020202020204" pitchFamily="34" charset="0"/>
                <a:ea typeface="ＭＳ Ｐゴシック" panose="020B0600070205080204" pitchFamily="34" charset="-128"/>
                <a:cs typeface="+mn-cs"/>
              </a:rPr>
              <a:t>steel</a:t>
            </a:r>
            <a:endParaRPr kumimoji="0" lang="en-US" altLang="en-US" sz="1867" b="0"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3" name="TextBox 28"/>
          <p:cNvSpPr txBox="1">
            <a:spLocks noChangeArrowheads="1"/>
          </p:cNvSpPr>
          <p:nvPr/>
        </p:nvSpPr>
        <p:spPr bwMode="auto">
          <a:xfrm>
            <a:off x="8163984" y="3465272"/>
            <a:ext cx="1359668"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de-DE" altLang="en-US" sz="1867" b="0" i="0" u="none" strike="noStrike" kern="1200" cap="none" spc="0" normalizeH="0" baseline="0" noProof="0" dirty="0">
                <a:ln>
                  <a:noFill/>
                </a:ln>
                <a:solidFill>
                  <a:srgbClr val="44546A">
                    <a:lumMod val="60000"/>
                    <a:lumOff val="40000"/>
                  </a:srgbClr>
                </a:solidFill>
                <a:effectLst/>
                <a:uLnTx/>
                <a:uFillTx/>
                <a:latin typeface="Arial" panose="020B0604020202020204" pitchFamily="34" charset="0"/>
                <a:ea typeface="ＭＳ Ｐゴシック" panose="020B0600070205080204" pitchFamily="34" charset="-128"/>
                <a:cs typeface="+mn-cs"/>
              </a:rPr>
              <a:t>2.8 </a:t>
            </a:r>
            <a:r>
              <a:rPr kumimoji="0" lang="de-DE" altLang="en-US" sz="1867" b="0" i="0" u="none" strike="noStrike" kern="1200" cap="none" spc="0" normalizeH="0" baseline="0" noProof="0" dirty="0" err="1">
                <a:ln>
                  <a:noFill/>
                </a:ln>
                <a:solidFill>
                  <a:srgbClr val="44546A">
                    <a:lumMod val="60000"/>
                    <a:lumOff val="40000"/>
                  </a:srgbClr>
                </a:solidFill>
                <a:effectLst/>
                <a:uLnTx/>
                <a:uFillTx/>
                <a:latin typeface="Arial" panose="020B0604020202020204" pitchFamily="34" charset="0"/>
                <a:ea typeface="ＭＳ Ｐゴシック" panose="020B0600070205080204" pitchFamily="34" charset="-128"/>
                <a:cs typeface="+mn-cs"/>
              </a:rPr>
              <a:t>Mt</a:t>
            </a:r>
            <a:r>
              <a:rPr kumimoji="0" lang="de-DE" altLang="en-US" sz="1867" b="0" i="0" u="none" strike="noStrike" kern="1200" cap="none" spc="0" normalizeH="0" baseline="0" noProof="0" dirty="0">
                <a:ln>
                  <a:noFill/>
                </a:ln>
                <a:solidFill>
                  <a:srgbClr val="44546A">
                    <a:lumMod val="60000"/>
                    <a:lumOff val="40000"/>
                  </a:srgbClr>
                </a:solidFill>
                <a:effectLst/>
                <a:uLnTx/>
                <a:uFillTx/>
                <a:latin typeface="Arial" panose="020B0604020202020204" pitchFamily="34" charset="0"/>
                <a:ea typeface="ＭＳ Ｐゴシック" panose="020B0600070205080204" pitchFamily="34" charset="-128"/>
                <a:cs typeface="+mn-cs"/>
              </a:rPr>
              <a:t> CO</a:t>
            </a:r>
            <a:r>
              <a:rPr kumimoji="0" lang="de-DE" altLang="en-US" sz="1867" b="0" i="0" u="none" strike="noStrike" kern="1200" cap="none" spc="0" normalizeH="0" baseline="-25000" noProof="0" dirty="0">
                <a:ln>
                  <a:noFill/>
                </a:ln>
                <a:solidFill>
                  <a:srgbClr val="44546A">
                    <a:lumMod val="60000"/>
                    <a:lumOff val="40000"/>
                  </a:srgbClr>
                </a:solidFill>
                <a:effectLst/>
                <a:uLnTx/>
                <a:uFillTx/>
                <a:latin typeface="Arial" panose="020B0604020202020204" pitchFamily="34" charset="0"/>
                <a:ea typeface="ＭＳ Ｐゴシック" panose="020B0600070205080204" pitchFamily="34" charset="-128"/>
                <a:cs typeface="+mn-cs"/>
              </a:rPr>
              <a:t>2</a:t>
            </a:r>
            <a:endParaRPr kumimoji="0" lang="en-US" altLang="en-US" sz="1867" b="0" i="0" u="none" strike="noStrike" kern="1200" cap="none" spc="0" normalizeH="0" baseline="-25000" noProof="0" dirty="0">
              <a:ln>
                <a:noFill/>
              </a:ln>
              <a:solidFill>
                <a:srgbClr val="44546A">
                  <a:lumMod val="60000"/>
                  <a:lumOff val="40000"/>
                </a:srgbClr>
              </a:solidFill>
              <a:effectLst/>
              <a:uLnTx/>
              <a:uFillTx/>
              <a:latin typeface="Arial" panose="020B0604020202020204" pitchFamily="34" charset="0"/>
              <a:ea typeface="ＭＳ Ｐゴシック" panose="020B0600070205080204" pitchFamily="34" charset="-128"/>
              <a:cs typeface="+mn-cs"/>
            </a:endParaRPr>
          </a:p>
        </p:txBody>
      </p:sp>
      <p:sp>
        <p:nvSpPr>
          <p:cNvPr id="22543" name="TextBox 29"/>
          <p:cNvSpPr txBox="1">
            <a:spLocks noChangeArrowheads="1"/>
          </p:cNvSpPr>
          <p:nvPr/>
        </p:nvSpPr>
        <p:spPr bwMode="auto">
          <a:xfrm>
            <a:off x="8163985" y="3975389"/>
            <a:ext cx="1152880"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de-DE" altLang="en-US" sz="1867" b="0" i="0" u="none" strike="noStrike" kern="1200" cap="none" spc="0" normalizeH="0" baseline="0" noProof="0" dirty="0">
                <a:ln>
                  <a:noFill/>
                </a:ln>
                <a:solidFill>
                  <a:srgbClr val="44546A">
                    <a:lumMod val="60000"/>
                    <a:lumOff val="40000"/>
                  </a:srgbClr>
                </a:solidFill>
                <a:effectLst/>
                <a:uLnTx/>
                <a:uFillTx/>
                <a:latin typeface="Arial" panose="020B0604020202020204" pitchFamily="34" charset="0"/>
                <a:ea typeface="ＭＳ Ｐゴシック" panose="020B0600070205080204" pitchFamily="34" charset="-128"/>
                <a:cs typeface="+mn-cs"/>
              </a:rPr>
              <a:t>3 </a:t>
            </a:r>
            <a:r>
              <a:rPr kumimoji="0" lang="de-DE" altLang="en-US" sz="1867" b="0" i="0" u="none" strike="noStrike" kern="1200" cap="none" spc="0" normalizeH="0" baseline="0" noProof="0" dirty="0" err="1">
                <a:ln>
                  <a:noFill/>
                </a:ln>
                <a:solidFill>
                  <a:srgbClr val="44546A">
                    <a:lumMod val="60000"/>
                    <a:lumOff val="40000"/>
                  </a:srgbClr>
                </a:solidFill>
                <a:effectLst/>
                <a:uLnTx/>
                <a:uFillTx/>
                <a:latin typeface="Arial" panose="020B0604020202020204" pitchFamily="34" charset="0"/>
                <a:ea typeface="ＭＳ Ｐゴシック" panose="020B0600070205080204" pitchFamily="34" charset="-128"/>
                <a:cs typeface="+mn-cs"/>
              </a:rPr>
              <a:t>Mt</a:t>
            </a:r>
            <a:r>
              <a:rPr kumimoji="0" lang="de-DE" altLang="en-US" sz="1867" b="0" i="0" u="none" strike="noStrike" kern="1200" cap="none" spc="0" normalizeH="0" baseline="0" noProof="0" dirty="0">
                <a:ln>
                  <a:noFill/>
                </a:ln>
                <a:solidFill>
                  <a:srgbClr val="44546A">
                    <a:lumMod val="60000"/>
                    <a:lumOff val="40000"/>
                  </a:srgbClr>
                </a:solidFill>
                <a:effectLst/>
                <a:uLnTx/>
                <a:uFillTx/>
                <a:latin typeface="Arial" panose="020B0604020202020204" pitchFamily="34" charset="0"/>
                <a:ea typeface="ＭＳ Ｐゴシック" panose="020B0600070205080204" pitchFamily="34" charset="-128"/>
                <a:cs typeface="+mn-cs"/>
              </a:rPr>
              <a:t> </a:t>
            </a:r>
            <a:r>
              <a:rPr kumimoji="0" lang="de-DE" altLang="en-US" sz="1867" b="0" i="0" u="none" strike="noStrike" kern="1200" cap="none" spc="0" normalizeH="0" baseline="0" noProof="0" dirty="0" err="1">
                <a:ln>
                  <a:noFill/>
                </a:ln>
                <a:solidFill>
                  <a:srgbClr val="44546A">
                    <a:lumMod val="60000"/>
                    <a:lumOff val="40000"/>
                  </a:srgbClr>
                </a:solidFill>
                <a:effectLst/>
                <a:uLnTx/>
                <a:uFillTx/>
                <a:latin typeface="Arial" panose="020B0604020202020204" pitchFamily="34" charset="0"/>
                <a:ea typeface="ＭＳ Ｐゴシック" panose="020B0600070205080204" pitchFamily="34" charset="-128"/>
                <a:cs typeface="+mn-cs"/>
              </a:rPr>
              <a:t>slag</a:t>
            </a:r>
            <a:endParaRPr kumimoji="0" lang="en-US" altLang="en-US" sz="1867" b="0" i="0" u="none" strike="noStrike" kern="1200" cap="none" spc="0" normalizeH="0" baseline="0" noProof="0" dirty="0">
              <a:ln>
                <a:noFill/>
              </a:ln>
              <a:solidFill>
                <a:srgbClr val="44546A">
                  <a:lumMod val="60000"/>
                  <a:lumOff val="40000"/>
                </a:srgbClr>
              </a:solidFill>
              <a:effectLst/>
              <a:uLnTx/>
              <a:uFillTx/>
              <a:latin typeface="Arial" panose="020B0604020202020204" pitchFamily="34" charset="0"/>
              <a:ea typeface="ＭＳ Ｐゴシック" panose="020B0600070205080204" pitchFamily="34" charset="-128"/>
              <a:cs typeface="+mn-cs"/>
            </a:endParaRPr>
          </a:p>
        </p:txBody>
      </p:sp>
      <p:sp>
        <p:nvSpPr>
          <p:cNvPr id="22547" name="TextBox 27"/>
          <p:cNvSpPr txBox="1">
            <a:spLocks noChangeArrowheads="1"/>
          </p:cNvSpPr>
          <p:nvPr/>
        </p:nvSpPr>
        <p:spPr bwMode="auto">
          <a:xfrm>
            <a:off x="7950201" y="1674572"/>
            <a:ext cx="1989647"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de-DE" altLang="en-US" sz="2133" b="1"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34" charset="-128"/>
                <a:cs typeface="+mn-cs"/>
              </a:rPr>
              <a:t>Main </a:t>
            </a:r>
            <a:r>
              <a:rPr kumimoji="0" lang="de-DE" altLang="en-US" sz="2133" b="1" i="0" u="none" strike="noStrike" kern="1200" cap="none" spc="0" normalizeH="0" baseline="0" noProof="0" dirty="0" err="1">
                <a:ln>
                  <a:noFill/>
                </a:ln>
                <a:solidFill>
                  <a:prstClr val="black"/>
                </a:solidFill>
                <a:effectLst/>
                <a:uLnTx/>
                <a:uFillTx/>
                <a:latin typeface="Arial" panose="020B0604020202020204" pitchFamily="34" charset="0"/>
                <a:ea typeface="ＭＳ Ｐゴシック" panose="020B0600070205080204" pitchFamily="34" charset="-128"/>
                <a:cs typeface="+mn-cs"/>
              </a:rPr>
              <a:t>product</a:t>
            </a:r>
            <a:r>
              <a:rPr kumimoji="0" lang="de-DE" altLang="en-US" sz="2133" b="1"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34" charset="-128"/>
                <a:cs typeface="+mn-cs"/>
              </a:rPr>
              <a:t>:</a:t>
            </a:r>
            <a:endParaRPr kumimoji="0" lang="en-US" altLang="en-US" sz="2133" b="1"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22545" name="TextBox 37"/>
          <p:cNvSpPr txBox="1">
            <a:spLocks noChangeArrowheads="1"/>
          </p:cNvSpPr>
          <p:nvPr/>
        </p:nvSpPr>
        <p:spPr bwMode="auto">
          <a:xfrm>
            <a:off x="7979834" y="2660940"/>
            <a:ext cx="1627369" cy="748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de-DE" altLang="en-US" sz="2133" b="1" i="0" u="none" strike="noStrike" kern="1200" cap="none" spc="0" normalizeH="0" baseline="0" noProof="0" dirty="0" err="1">
                <a:ln>
                  <a:noFill/>
                </a:ln>
                <a:solidFill>
                  <a:srgbClr val="44546A">
                    <a:lumMod val="60000"/>
                    <a:lumOff val="40000"/>
                  </a:srgbClr>
                </a:solidFill>
                <a:effectLst/>
                <a:uLnTx/>
                <a:uFillTx/>
                <a:latin typeface="Arial" panose="020B0604020202020204" pitchFamily="34" charset="0"/>
                <a:ea typeface="ＭＳ Ｐゴシック" panose="020B0600070205080204" pitchFamily="34" charset="-128"/>
                <a:cs typeface="+mn-cs"/>
              </a:rPr>
              <a:t>Emissions</a:t>
            </a:r>
            <a:r>
              <a:rPr kumimoji="0" lang="en-US" altLang="en-US" sz="2133" b="1" i="0" u="none" strike="noStrike" kern="1200" cap="none" spc="0" normalizeH="0" baseline="0" noProof="0" dirty="0">
                <a:ln>
                  <a:noFill/>
                </a:ln>
                <a:solidFill>
                  <a:srgbClr val="44546A">
                    <a:lumMod val="60000"/>
                    <a:lumOff val="40000"/>
                  </a:srgbClr>
                </a:solidFill>
                <a:effectLst/>
                <a:uLnTx/>
                <a:uFillTx/>
                <a:latin typeface="Arial" panose="020B0604020202020204" pitchFamily="34" charset="0"/>
                <a:ea typeface="ＭＳ Ｐゴシック" panose="020B0600070205080204" pitchFamily="34" charset="-128"/>
                <a:cs typeface="+mn-cs"/>
              </a:rPr>
              <a:t>/</a:t>
            </a: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de-DE" altLang="en-US" sz="2133" b="1" i="0" u="none" strike="noStrike" kern="1200" cap="none" spc="0" normalizeH="0" baseline="0" noProof="0" dirty="0" err="1">
                <a:ln>
                  <a:noFill/>
                </a:ln>
                <a:solidFill>
                  <a:srgbClr val="44546A">
                    <a:lumMod val="60000"/>
                    <a:lumOff val="40000"/>
                  </a:srgbClr>
                </a:solidFill>
                <a:effectLst/>
                <a:uLnTx/>
                <a:uFillTx/>
                <a:latin typeface="Arial" panose="020B0604020202020204" pitchFamily="34" charset="0"/>
                <a:ea typeface="ＭＳ Ｐゴシック" panose="020B0600070205080204" pitchFamily="34" charset="-128"/>
                <a:cs typeface="+mn-cs"/>
              </a:rPr>
              <a:t>Waste</a:t>
            </a:r>
            <a:r>
              <a:rPr kumimoji="0" lang="de-DE" altLang="en-US" sz="2133" b="1" i="0" u="none" strike="noStrike" kern="1200" cap="none" spc="0" normalizeH="0" baseline="0" noProof="0" dirty="0">
                <a:ln>
                  <a:noFill/>
                </a:ln>
                <a:solidFill>
                  <a:srgbClr val="44546A">
                    <a:lumMod val="60000"/>
                    <a:lumOff val="40000"/>
                  </a:srgbClr>
                </a:solidFill>
                <a:effectLst/>
                <a:uLnTx/>
                <a:uFillTx/>
                <a:latin typeface="Arial" panose="020B0604020202020204" pitchFamily="34" charset="0"/>
                <a:ea typeface="ＭＳ Ｐゴシック" panose="020B0600070205080204" pitchFamily="34" charset="-128"/>
                <a:cs typeface="+mn-cs"/>
              </a:rPr>
              <a:t>:</a:t>
            </a:r>
          </a:p>
        </p:txBody>
      </p:sp>
      <p:cxnSp>
        <p:nvCxnSpPr>
          <p:cNvPr id="46" name="Straight Arrow Connector 45"/>
          <p:cNvCxnSpPr/>
          <p:nvPr/>
        </p:nvCxnSpPr>
        <p:spPr>
          <a:xfrm>
            <a:off x="5552018" y="3638839"/>
            <a:ext cx="575733" cy="0"/>
          </a:xfrm>
          <a:prstGeom prst="straightConnector1">
            <a:avLst/>
          </a:prstGeom>
          <a:ln>
            <a:solidFill>
              <a:srgbClr val="B6793C"/>
            </a:solidFill>
            <a:tailEnd type="triangle"/>
          </a:ln>
        </p:spPr>
        <p:style>
          <a:lnRef idx="1">
            <a:schemeClr val="accent1"/>
          </a:lnRef>
          <a:fillRef idx="0">
            <a:schemeClr val="accent1"/>
          </a:fillRef>
          <a:effectRef idx="0">
            <a:schemeClr val="accent1"/>
          </a:effectRef>
          <a:fontRef idx="minor">
            <a:schemeClr val="tx1"/>
          </a:fontRef>
        </p:style>
      </p:cxnSp>
      <p:cxnSp>
        <p:nvCxnSpPr>
          <p:cNvPr id="47" name="Straight Arrow Connector 46"/>
          <p:cNvCxnSpPr/>
          <p:nvPr/>
        </p:nvCxnSpPr>
        <p:spPr>
          <a:xfrm>
            <a:off x="5552018" y="4212456"/>
            <a:ext cx="575733" cy="0"/>
          </a:xfrm>
          <a:prstGeom prst="straightConnector1">
            <a:avLst/>
          </a:prstGeom>
          <a:ln>
            <a:solidFill>
              <a:srgbClr val="B6793C"/>
            </a:solidFill>
            <a:tailEnd type="triangle"/>
          </a:ln>
        </p:spPr>
        <p:style>
          <a:lnRef idx="1">
            <a:schemeClr val="accent1"/>
          </a:lnRef>
          <a:fillRef idx="0">
            <a:schemeClr val="accent1"/>
          </a:fillRef>
          <a:effectRef idx="0">
            <a:schemeClr val="accent1"/>
          </a:effectRef>
          <a:fontRef idx="minor">
            <a:schemeClr val="tx1"/>
          </a:fontRef>
        </p:style>
      </p:cxnSp>
      <p:cxnSp>
        <p:nvCxnSpPr>
          <p:cNvPr id="49" name="Straight Arrow Connector 48"/>
          <p:cNvCxnSpPr/>
          <p:nvPr/>
        </p:nvCxnSpPr>
        <p:spPr>
          <a:xfrm>
            <a:off x="5552018" y="2070389"/>
            <a:ext cx="575733"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41" name="Left Brace 40"/>
          <p:cNvSpPr/>
          <p:nvPr/>
        </p:nvSpPr>
        <p:spPr>
          <a:xfrm>
            <a:off x="3594101" y="1886239"/>
            <a:ext cx="385233" cy="692151"/>
          </a:xfrm>
          <a:prstGeom prst="leftBrace">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2" name="Left Brace 51"/>
          <p:cNvSpPr/>
          <p:nvPr/>
        </p:nvSpPr>
        <p:spPr>
          <a:xfrm>
            <a:off x="3596217" y="3071572"/>
            <a:ext cx="378883" cy="1238251"/>
          </a:xfrm>
          <a:prstGeom prst="leftBrace">
            <a:avLst>
              <a:gd name="adj1" fmla="val 0"/>
              <a:gd name="adj2" fmla="val 50000"/>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554" name="TextBox 52"/>
          <p:cNvSpPr txBox="1">
            <a:spLocks noChangeArrowheads="1"/>
          </p:cNvSpPr>
          <p:nvPr/>
        </p:nvSpPr>
        <p:spPr bwMode="auto">
          <a:xfrm>
            <a:off x="2036233" y="1862956"/>
            <a:ext cx="1475084" cy="748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de-DE" altLang="en-US" sz="2133" b="1" i="0" u="none" strike="noStrike" kern="1200" cap="none" spc="0" normalizeH="0" baseline="0" noProof="0" dirty="0" err="1">
                <a:ln>
                  <a:noFill/>
                </a:ln>
                <a:solidFill>
                  <a:prstClr val="black"/>
                </a:solidFill>
                <a:effectLst/>
                <a:uLnTx/>
                <a:uFillTx/>
                <a:latin typeface="Arial" panose="020B0604020202020204" pitchFamily="34" charset="0"/>
                <a:ea typeface="ＭＳ Ｐゴシック" panose="020B0600070205080204" pitchFamily="34" charset="-128"/>
                <a:cs typeface="+mn-cs"/>
              </a:rPr>
              <a:t>Precursor</a:t>
            </a:r>
            <a:endParaRPr kumimoji="0" lang="de-DE" altLang="en-US" sz="2133" b="1"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34" charset="-128"/>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en-GB" altLang="en-US" sz="2133" b="1"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34" charset="-128"/>
                <a:cs typeface="+mn-cs"/>
              </a:rPr>
              <a:t>products</a:t>
            </a:r>
            <a:endParaRPr kumimoji="0" lang="en-US" altLang="en-US" sz="2133" b="1"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22555" name="TextBox 53"/>
          <p:cNvSpPr txBox="1">
            <a:spLocks noChangeArrowheads="1"/>
          </p:cNvSpPr>
          <p:nvPr/>
        </p:nvSpPr>
        <p:spPr bwMode="auto">
          <a:xfrm>
            <a:off x="2084918" y="3249373"/>
            <a:ext cx="1491114" cy="748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de-DE" altLang="en-US" sz="2133" b="1" i="0" u="none" strike="noStrike" kern="1200" cap="none" spc="0" normalizeH="0" baseline="0" noProof="0" dirty="0">
                <a:ln>
                  <a:noFill/>
                </a:ln>
                <a:solidFill>
                  <a:srgbClr val="B6793C"/>
                </a:solidFill>
                <a:effectLst/>
                <a:uLnTx/>
                <a:uFillTx/>
                <a:latin typeface="Arial" panose="020B0604020202020204" pitchFamily="34" charset="0"/>
                <a:ea typeface="ＭＳ Ｐゴシック" panose="020B0600070205080204" pitchFamily="34" charset="-128"/>
                <a:cs typeface="+mn-cs"/>
              </a:rPr>
              <a:t>Natural </a:t>
            </a: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de-DE" altLang="en-US" sz="2133" b="1" i="0" u="none" strike="noStrike" kern="1200" cap="none" spc="0" normalizeH="0" baseline="0" noProof="0" dirty="0" err="1">
                <a:ln>
                  <a:noFill/>
                </a:ln>
                <a:solidFill>
                  <a:srgbClr val="B6793C"/>
                </a:solidFill>
                <a:effectLst/>
                <a:uLnTx/>
                <a:uFillTx/>
                <a:latin typeface="Arial" panose="020B0604020202020204" pitchFamily="34" charset="0"/>
                <a:ea typeface="ＭＳ Ｐゴシック" panose="020B0600070205080204" pitchFamily="34" charset="-128"/>
                <a:cs typeface="+mn-cs"/>
              </a:rPr>
              <a:t>resources</a:t>
            </a:r>
            <a:endParaRPr kumimoji="0" lang="en-US" altLang="en-US" sz="2133" b="1" i="0" u="none" strike="noStrike" kern="1200" cap="none" spc="0" normalizeH="0" baseline="0" noProof="0" dirty="0">
              <a:ln>
                <a:noFill/>
              </a:ln>
              <a:solidFill>
                <a:srgbClr val="B6793C"/>
              </a:solidFill>
              <a:effectLst/>
              <a:uLnTx/>
              <a:uFillTx/>
              <a:latin typeface="Arial" panose="020B0604020202020204" pitchFamily="34" charset="0"/>
              <a:ea typeface="ＭＳ Ｐゴシック" panose="020B0600070205080204" pitchFamily="34" charset="-128"/>
              <a:cs typeface="+mn-cs"/>
            </a:endParaRPr>
          </a:p>
        </p:txBody>
      </p:sp>
      <p:sp>
        <p:nvSpPr>
          <p:cNvPr id="22556" name="TextBox 54"/>
          <p:cNvSpPr txBox="1">
            <a:spLocks noChangeArrowheads="1"/>
          </p:cNvSpPr>
          <p:nvPr/>
        </p:nvSpPr>
        <p:spPr bwMode="auto">
          <a:xfrm>
            <a:off x="4066117" y="4000789"/>
            <a:ext cx="1186543"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de-DE" altLang="en-US" sz="1867" b="0" i="0" u="none" strike="noStrike" kern="1200" cap="none" spc="0" normalizeH="0" baseline="0" noProof="0" dirty="0">
                <a:ln>
                  <a:noFill/>
                </a:ln>
                <a:solidFill>
                  <a:srgbClr val="B6793C"/>
                </a:solidFill>
                <a:effectLst/>
                <a:uLnTx/>
                <a:uFillTx/>
                <a:latin typeface="Arial" panose="020B0604020202020204" pitchFamily="34" charset="0"/>
                <a:ea typeface="ＭＳ Ｐゴシック" panose="020B0600070205080204" pitchFamily="34" charset="-128"/>
                <a:cs typeface="+mn-cs"/>
              </a:rPr>
              <a:t>2.6 </a:t>
            </a:r>
            <a:r>
              <a:rPr kumimoji="0" lang="de-DE" altLang="en-US" sz="1867" b="0" i="0" u="none" strike="noStrike" kern="1200" cap="none" spc="0" normalizeH="0" baseline="0" noProof="0" dirty="0" err="1">
                <a:ln>
                  <a:noFill/>
                </a:ln>
                <a:solidFill>
                  <a:srgbClr val="B6793C"/>
                </a:solidFill>
                <a:effectLst/>
                <a:uLnTx/>
                <a:uFillTx/>
                <a:latin typeface="Arial" panose="020B0604020202020204" pitchFamily="34" charset="0"/>
                <a:ea typeface="ＭＳ Ｐゴシック" panose="020B0600070205080204" pitchFamily="34" charset="-128"/>
                <a:cs typeface="+mn-cs"/>
              </a:rPr>
              <a:t>Mt</a:t>
            </a:r>
            <a:r>
              <a:rPr kumimoji="0" lang="de-DE" altLang="en-US" sz="1867" b="0" i="0" u="none" strike="noStrike" kern="1200" cap="none" spc="0" normalizeH="0" baseline="0" noProof="0" dirty="0">
                <a:ln>
                  <a:noFill/>
                </a:ln>
                <a:solidFill>
                  <a:srgbClr val="B6793C"/>
                </a:solidFill>
                <a:effectLst/>
                <a:uLnTx/>
                <a:uFillTx/>
                <a:latin typeface="Arial" panose="020B0604020202020204" pitchFamily="34" charset="0"/>
                <a:ea typeface="ＭＳ Ｐゴシック" panose="020B0600070205080204" pitchFamily="34" charset="-128"/>
                <a:cs typeface="+mn-cs"/>
              </a:rPr>
              <a:t> O</a:t>
            </a:r>
            <a:r>
              <a:rPr kumimoji="0" lang="de-DE" altLang="en-US" sz="1867" b="0" i="0" u="none" strike="noStrike" kern="1200" cap="none" spc="0" normalizeH="0" baseline="-25000" noProof="0" dirty="0">
                <a:ln>
                  <a:noFill/>
                </a:ln>
                <a:solidFill>
                  <a:srgbClr val="B6793C"/>
                </a:solidFill>
                <a:effectLst/>
                <a:uLnTx/>
                <a:uFillTx/>
                <a:latin typeface="Arial" panose="020B0604020202020204" pitchFamily="34" charset="0"/>
                <a:ea typeface="ＭＳ Ｐゴシック" panose="020B0600070205080204" pitchFamily="34" charset="-128"/>
                <a:cs typeface="+mn-cs"/>
              </a:rPr>
              <a:t>2</a:t>
            </a:r>
            <a:endParaRPr kumimoji="0" lang="en-US" altLang="en-US" sz="1867" b="0" i="0" u="none" strike="noStrike" kern="1200" cap="none" spc="0" normalizeH="0" baseline="-25000" noProof="0" dirty="0">
              <a:ln>
                <a:noFill/>
              </a:ln>
              <a:solidFill>
                <a:srgbClr val="B6793C"/>
              </a:solidFill>
              <a:effectLst/>
              <a:uLnTx/>
              <a:uFillTx/>
              <a:latin typeface="Arial" panose="020B0604020202020204" pitchFamily="34" charset="0"/>
              <a:ea typeface="ＭＳ Ｐゴシック" panose="020B0600070205080204" pitchFamily="34" charset="-128"/>
              <a:cs typeface="+mn-cs"/>
            </a:endParaRPr>
          </a:p>
        </p:txBody>
      </p:sp>
      <p:sp>
        <p:nvSpPr>
          <p:cNvPr id="22557" name="TextBox 55"/>
          <p:cNvSpPr txBox="1">
            <a:spLocks noChangeArrowheads="1"/>
          </p:cNvSpPr>
          <p:nvPr/>
        </p:nvSpPr>
        <p:spPr bwMode="auto">
          <a:xfrm>
            <a:off x="4066118" y="3342506"/>
            <a:ext cx="1311578" cy="666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de-DE" altLang="en-US" sz="1867" b="0" i="0" u="none" strike="noStrike" kern="1200" cap="none" spc="0" normalizeH="0" baseline="0" noProof="0" dirty="0">
                <a:ln>
                  <a:noFill/>
                </a:ln>
                <a:solidFill>
                  <a:srgbClr val="B6793C"/>
                </a:solidFill>
                <a:effectLst/>
                <a:uLnTx/>
                <a:uFillTx/>
                <a:latin typeface="Arial" panose="020B0604020202020204" pitchFamily="34" charset="0"/>
                <a:ea typeface="ＭＳ Ｐゴシック" panose="020B0600070205080204" pitchFamily="34" charset="-128"/>
                <a:cs typeface="+mn-cs"/>
              </a:rPr>
              <a:t>15 </a:t>
            </a:r>
            <a:r>
              <a:rPr kumimoji="0" lang="de-DE" altLang="en-US" sz="1867" b="0" i="0" u="none" strike="noStrike" kern="1200" cap="none" spc="0" normalizeH="0" baseline="0" noProof="0" dirty="0" err="1">
                <a:ln>
                  <a:noFill/>
                </a:ln>
                <a:solidFill>
                  <a:srgbClr val="B6793C"/>
                </a:solidFill>
                <a:effectLst/>
                <a:uLnTx/>
                <a:uFillTx/>
                <a:latin typeface="Arial" panose="020B0604020202020204" pitchFamily="34" charset="0"/>
                <a:ea typeface="ＭＳ Ｐゴシック" panose="020B0600070205080204" pitchFamily="34" charset="-128"/>
                <a:cs typeface="+mn-cs"/>
              </a:rPr>
              <a:t>Mt</a:t>
            </a:r>
            <a:r>
              <a:rPr kumimoji="0" lang="de-DE" altLang="en-US" sz="1867" b="0" i="0" u="none" strike="noStrike" kern="1200" cap="none" spc="0" normalizeH="0" baseline="0" noProof="0" dirty="0">
                <a:ln>
                  <a:noFill/>
                </a:ln>
                <a:solidFill>
                  <a:srgbClr val="B6793C"/>
                </a:solidFill>
                <a:effectLst/>
                <a:uLnTx/>
                <a:uFillTx/>
                <a:latin typeface="Arial" panose="020B0604020202020204" pitchFamily="34" charset="0"/>
                <a:ea typeface="ＭＳ Ｐゴシック" panose="020B0600070205080204" pitchFamily="34" charset="-128"/>
                <a:cs typeface="+mn-cs"/>
              </a:rPr>
              <a:t> </a:t>
            </a:r>
            <a:r>
              <a:rPr kumimoji="0" lang="de-DE" altLang="en-US" sz="1867" b="0" i="0" u="none" strike="noStrike" kern="1200" cap="none" spc="0" normalizeH="0" baseline="0" noProof="0" dirty="0" err="1">
                <a:ln>
                  <a:noFill/>
                </a:ln>
                <a:solidFill>
                  <a:srgbClr val="B6793C"/>
                </a:solidFill>
                <a:effectLst/>
                <a:uLnTx/>
                <a:uFillTx/>
                <a:latin typeface="Arial" panose="020B0604020202020204" pitchFamily="34" charset="0"/>
                <a:ea typeface="ＭＳ Ｐゴシック" panose="020B0600070205080204" pitchFamily="34" charset="-128"/>
                <a:cs typeface="+mn-cs"/>
              </a:rPr>
              <a:t>iron</a:t>
            </a:r>
            <a:r>
              <a:rPr kumimoji="0" lang="de-DE" altLang="en-US" sz="1867" b="0" i="0" u="none" strike="noStrike" kern="1200" cap="none" spc="0" normalizeH="0" baseline="0" noProof="0" dirty="0">
                <a:ln>
                  <a:noFill/>
                </a:ln>
                <a:solidFill>
                  <a:srgbClr val="B6793C"/>
                </a:solidFill>
                <a:effectLst/>
                <a:uLnTx/>
                <a:uFillTx/>
                <a:latin typeface="Arial" panose="020B0604020202020204" pitchFamily="34" charset="0"/>
                <a:ea typeface="ＭＳ Ｐゴシック" panose="020B0600070205080204" pitchFamily="34" charset="-128"/>
                <a:cs typeface="+mn-cs"/>
              </a:rPr>
              <a:t> </a:t>
            </a: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en-GB" altLang="en-US" sz="1867" b="0" i="0" u="none" strike="noStrike" kern="1200" cap="none" spc="0" normalizeH="0" baseline="0" noProof="0" dirty="0">
                <a:ln>
                  <a:noFill/>
                </a:ln>
                <a:solidFill>
                  <a:srgbClr val="B6793C"/>
                </a:solidFill>
                <a:effectLst/>
                <a:uLnTx/>
                <a:uFillTx/>
                <a:latin typeface="Arial" panose="020B0604020202020204" pitchFamily="34" charset="0"/>
                <a:ea typeface="ＭＳ Ｐゴシック" panose="020B0600070205080204" pitchFamily="34" charset="-128"/>
                <a:cs typeface="+mn-cs"/>
              </a:rPr>
              <a:t>ore</a:t>
            </a:r>
            <a:endParaRPr kumimoji="0" lang="en-US" altLang="en-US" sz="1867" b="0" i="0" u="none" strike="noStrike" kern="1200" cap="none" spc="0" normalizeH="0" baseline="0" noProof="0" dirty="0">
              <a:ln>
                <a:noFill/>
              </a:ln>
              <a:solidFill>
                <a:srgbClr val="B6793C"/>
              </a:solidFill>
              <a:effectLst/>
              <a:uLnTx/>
              <a:uFillTx/>
              <a:latin typeface="Arial" panose="020B0604020202020204" pitchFamily="34" charset="0"/>
              <a:ea typeface="ＭＳ Ｐゴシック" panose="020B0600070205080204" pitchFamily="34" charset="-128"/>
              <a:cs typeface="+mn-cs"/>
            </a:endParaRPr>
          </a:p>
        </p:txBody>
      </p:sp>
      <p:sp>
        <p:nvSpPr>
          <p:cNvPr id="22558" name="TextBox 56"/>
          <p:cNvSpPr txBox="1">
            <a:spLocks noChangeArrowheads="1"/>
          </p:cNvSpPr>
          <p:nvPr/>
        </p:nvSpPr>
        <p:spPr bwMode="auto">
          <a:xfrm>
            <a:off x="3879851" y="1860839"/>
            <a:ext cx="1593706"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de-DE" altLang="en-US" sz="1867" b="0"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34" charset="-128"/>
                <a:cs typeface="+mn-cs"/>
              </a:rPr>
              <a:t>9.45 </a:t>
            </a:r>
            <a:r>
              <a:rPr kumimoji="0" lang="de-DE" altLang="en-US" sz="1867" b="0" i="0" u="none" strike="noStrike" kern="1200" cap="none" spc="0" normalizeH="0" baseline="0" noProof="0" dirty="0" err="1">
                <a:ln>
                  <a:noFill/>
                </a:ln>
                <a:solidFill>
                  <a:prstClr val="black"/>
                </a:solidFill>
                <a:effectLst/>
                <a:uLnTx/>
                <a:uFillTx/>
                <a:latin typeface="Arial" panose="020B0604020202020204" pitchFamily="34" charset="0"/>
                <a:ea typeface="ＭＳ Ｐゴシック" panose="020B0600070205080204" pitchFamily="34" charset="-128"/>
                <a:cs typeface="+mn-cs"/>
              </a:rPr>
              <a:t>Mt</a:t>
            </a:r>
            <a:r>
              <a:rPr kumimoji="0" lang="de-DE" altLang="en-US" sz="1867" b="0"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34" charset="-128"/>
                <a:cs typeface="+mn-cs"/>
              </a:rPr>
              <a:t> Coke</a:t>
            </a:r>
            <a:endParaRPr kumimoji="0" lang="en-US" altLang="en-US" sz="1867" b="0"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22559" name="TextBox 57"/>
          <p:cNvSpPr txBox="1">
            <a:spLocks noChangeArrowheads="1"/>
          </p:cNvSpPr>
          <p:nvPr/>
        </p:nvSpPr>
        <p:spPr bwMode="auto">
          <a:xfrm>
            <a:off x="3879851" y="2260889"/>
            <a:ext cx="1813445"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de-DE" altLang="en-US" sz="1867" b="0"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34" charset="-128"/>
                <a:cs typeface="+mn-cs"/>
              </a:rPr>
              <a:t>1.8 </a:t>
            </a:r>
            <a:r>
              <a:rPr kumimoji="0" lang="de-DE" altLang="en-US" sz="1867" b="0" i="0" u="none" strike="noStrike" kern="1200" cap="none" spc="0" normalizeH="0" baseline="0" noProof="0" dirty="0" err="1">
                <a:ln>
                  <a:noFill/>
                </a:ln>
                <a:solidFill>
                  <a:prstClr val="black"/>
                </a:solidFill>
                <a:effectLst/>
                <a:uLnTx/>
                <a:uFillTx/>
                <a:latin typeface="Arial" panose="020B0604020202020204" pitchFamily="34" charset="0"/>
                <a:ea typeface="ＭＳ Ｐゴシック" panose="020B0600070205080204" pitchFamily="34" charset="-128"/>
                <a:cs typeface="+mn-cs"/>
              </a:rPr>
              <a:t>TWh</a:t>
            </a:r>
            <a:r>
              <a:rPr kumimoji="0" lang="de-DE" altLang="en-US" sz="1867" b="0"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34" charset="-128"/>
                <a:cs typeface="+mn-cs"/>
              </a:rPr>
              <a:t> </a:t>
            </a:r>
            <a:r>
              <a:rPr kumimoji="0" lang="de-DE" altLang="en-US" sz="1867" b="0" i="0" u="none" strike="noStrike" kern="1200" cap="none" spc="0" normalizeH="0" baseline="0" noProof="0" dirty="0" err="1">
                <a:ln>
                  <a:noFill/>
                </a:ln>
                <a:solidFill>
                  <a:prstClr val="black"/>
                </a:solidFill>
                <a:effectLst/>
                <a:uLnTx/>
                <a:uFillTx/>
                <a:latin typeface="Arial" panose="020B0604020202020204" pitchFamily="34" charset="0"/>
                <a:ea typeface="ＭＳ Ｐゴシック" panose="020B0600070205080204" pitchFamily="34" charset="-128"/>
                <a:cs typeface="+mn-cs"/>
              </a:rPr>
              <a:t>Electr</a:t>
            </a:r>
            <a:r>
              <a:rPr kumimoji="0" lang="de-DE" altLang="en-US" sz="1867" b="0"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34" charset="-128"/>
                <a:cs typeface="+mn-cs"/>
              </a:rPr>
              <a:t>.</a:t>
            </a:r>
            <a:endParaRPr kumimoji="0" lang="en-US" altLang="en-US" sz="1867" b="0"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22560" name="TextBox 58"/>
          <p:cNvSpPr txBox="1">
            <a:spLocks noChangeArrowheads="1"/>
          </p:cNvSpPr>
          <p:nvPr/>
        </p:nvSpPr>
        <p:spPr bwMode="auto">
          <a:xfrm>
            <a:off x="3879851" y="2978439"/>
            <a:ext cx="1816523"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de-DE" altLang="en-US" sz="1867" b="0" i="0" u="none" strike="noStrike" kern="1200" cap="none" spc="0" normalizeH="0" baseline="0" noProof="0" dirty="0">
                <a:ln>
                  <a:noFill/>
                </a:ln>
                <a:solidFill>
                  <a:srgbClr val="B6793C"/>
                </a:solidFill>
                <a:effectLst/>
                <a:uLnTx/>
                <a:uFillTx/>
                <a:latin typeface="Arial" panose="020B0604020202020204" pitchFamily="34" charset="0"/>
                <a:ea typeface="ＭＳ Ｐゴシック" panose="020B0600070205080204" pitchFamily="34" charset="-128"/>
                <a:cs typeface="+mn-cs"/>
              </a:rPr>
              <a:t>4 </a:t>
            </a:r>
            <a:r>
              <a:rPr kumimoji="0" lang="de-DE" altLang="en-US" sz="1867" b="0" i="0" u="none" strike="noStrike" kern="1200" cap="none" spc="0" normalizeH="0" baseline="0" noProof="0" dirty="0" err="1">
                <a:ln>
                  <a:noFill/>
                </a:ln>
                <a:solidFill>
                  <a:srgbClr val="B6793C"/>
                </a:solidFill>
                <a:effectLst/>
                <a:uLnTx/>
                <a:uFillTx/>
                <a:latin typeface="Arial" panose="020B0604020202020204" pitchFamily="34" charset="0"/>
                <a:ea typeface="ＭＳ Ｐゴシック" panose="020B0600070205080204" pitchFamily="34" charset="-128"/>
                <a:cs typeface="+mn-cs"/>
              </a:rPr>
              <a:t>Mt</a:t>
            </a:r>
            <a:r>
              <a:rPr kumimoji="0" lang="de-DE" altLang="en-US" sz="1867" b="0" i="0" u="none" strike="noStrike" kern="1200" cap="none" spc="0" normalizeH="0" baseline="0" noProof="0" dirty="0">
                <a:ln>
                  <a:noFill/>
                </a:ln>
                <a:solidFill>
                  <a:srgbClr val="B6793C"/>
                </a:solidFill>
                <a:effectLst/>
                <a:uLnTx/>
                <a:uFillTx/>
                <a:latin typeface="Arial" panose="020B0604020202020204" pitchFamily="34" charset="0"/>
                <a:ea typeface="ＭＳ Ｐゴシック" panose="020B0600070205080204" pitchFamily="34" charset="-128"/>
                <a:cs typeface="+mn-cs"/>
              </a:rPr>
              <a:t> Limestone</a:t>
            </a:r>
            <a:endParaRPr kumimoji="0" lang="en-US" altLang="en-US" sz="1867" b="0" i="0" u="none" strike="noStrike" kern="1200" cap="none" spc="0" normalizeH="0" baseline="0" noProof="0" dirty="0">
              <a:ln>
                <a:noFill/>
              </a:ln>
              <a:solidFill>
                <a:srgbClr val="B6793C"/>
              </a:solidFill>
              <a:effectLst/>
              <a:uLnTx/>
              <a:uFillTx/>
              <a:latin typeface="Arial" panose="020B0604020202020204" pitchFamily="34" charset="0"/>
              <a:ea typeface="ＭＳ Ｐゴシック" panose="020B0600070205080204" pitchFamily="34" charset="-128"/>
              <a:cs typeface="+mn-cs"/>
            </a:endParaRPr>
          </a:p>
        </p:txBody>
      </p:sp>
      <p:cxnSp>
        <p:nvCxnSpPr>
          <p:cNvPr id="62" name="Straight Arrow Connector 61"/>
          <p:cNvCxnSpPr/>
          <p:nvPr/>
        </p:nvCxnSpPr>
        <p:spPr>
          <a:xfrm>
            <a:off x="5949951" y="2481023"/>
            <a:ext cx="190500"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64" name="Straight Arrow Connector 63"/>
          <p:cNvCxnSpPr/>
          <p:nvPr/>
        </p:nvCxnSpPr>
        <p:spPr>
          <a:xfrm>
            <a:off x="5949951" y="3175289"/>
            <a:ext cx="190500" cy="0"/>
          </a:xfrm>
          <a:prstGeom prst="straightConnector1">
            <a:avLst/>
          </a:prstGeom>
          <a:ln>
            <a:solidFill>
              <a:srgbClr val="B6793C"/>
            </a:solidFill>
            <a:tailEnd type="triangle"/>
          </a:ln>
        </p:spPr>
        <p:style>
          <a:lnRef idx="1">
            <a:schemeClr val="accent1"/>
          </a:lnRef>
          <a:fillRef idx="0">
            <a:schemeClr val="accent1"/>
          </a:fillRef>
          <a:effectRef idx="0">
            <a:schemeClr val="accent1"/>
          </a:effectRef>
          <a:fontRef idx="minor">
            <a:schemeClr val="tx1"/>
          </a:fontRef>
        </p:style>
      </p:cxnSp>
      <p:sp>
        <p:nvSpPr>
          <p:cNvPr id="71" name="Textfeld 70"/>
          <p:cNvSpPr txBox="1">
            <a:spLocks noChangeArrowheads="1"/>
          </p:cNvSpPr>
          <p:nvPr/>
        </p:nvSpPr>
        <p:spPr bwMode="auto">
          <a:xfrm>
            <a:off x="775970" y="4974456"/>
            <a:ext cx="10694210" cy="1508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342900" marR="0" lvl="0" indent="-342900" algn="l" defTabSz="914400" rtl="0" eaLnBrk="1" fontAlgn="auto" latinLnBrk="0" hangingPunct="1">
              <a:lnSpc>
                <a:spcPct val="100000"/>
              </a:lnSpc>
              <a:spcBef>
                <a:spcPct val="0"/>
              </a:spcBef>
              <a:spcAft>
                <a:spcPts val="0"/>
              </a:spcAft>
              <a:buClrTx/>
              <a:buSzTx/>
              <a:buFont typeface="Arial" panose="020B0604020202020204" pitchFamily="34" charset="0"/>
              <a:buChar char="•"/>
              <a:tabLst/>
              <a:defRPr/>
            </a:pPr>
            <a:r>
              <a:rPr kumimoji="0" lang="en-GB" altLang="de-DE" sz="23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Flows are recorded in ‘natural’ physical unit, using data from company records</a:t>
            </a: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en-GB" altLang="de-DE" sz="23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    and process models</a:t>
            </a:r>
          </a:p>
          <a:p>
            <a:pPr marL="342900" marR="0" lvl="0" indent="-342900" algn="l" defTabSz="914400" rtl="0" eaLnBrk="1" fontAlgn="auto" latinLnBrk="0" hangingPunct="1">
              <a:lnSpc>
                <a:spcPct val="100000"/>
              </a:lnSpc>
              <a:spcBef>
                <a:spcPct val="0"/>
              </a:spcBef>
              <a:spcAft>
                <a:spcPts val="0"/>
              </a:spcAft>
              <a:buClrTx/>
              <a:buSzTx/>
              <a:buFont typeface="Arial" panose="020B0604020202020204" pitchFamily="34" charset="0"/>
              <a:buChar char="•"/>
              <a:tabLst/>
              <a:defRPr/>
            </a:pPr>
            <a:r>
              <a:rPr kumimoji="0" lang="en-GB" altLang="de-DE" sz="23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Accounting on multiple physical layers, therefore only basic mass and energy</a:t>
            </a: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en-GB" altLang="de-DE" sz="23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    balance checks possible.</a:t>
            </a:r>
            <a:endParaRPr kumimoji="0" lang="de-DE" altLang="de-DE" sz="23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
        <p:nvSpPr>
          <p:cNvPr id="72" name="Textfeld 71"/>
          <p:cNvSpPr txBox="1">
            <a:spLocks noChangeArrowheads="1"/>
          </p:cNvSpPr>
          <p:nvPr/>
        </p:nvSpPr>
        <p:spPr bwMode="auto">
          <a:xfrm>
            <a:off x="1545310" y="801106"/>
            <a:ext cx="786625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GB" altLang="de-DE" sz="1800" b="1"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System boundary: </a:t>
            </a:r>
            <a:r>
              <a:rPr kumimoji="0" lang="en-GB" altLang="de-DE" sz="1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Integrated steel mill of company X, Duisburg, Germany</a:t>
            </a: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en-GB" altLang="de-DE" sz="1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annual total, 2013</a:t>
            </a:r>
            <a:endParaRPr kumimoji="0" lang="de-DE" altLang="de-DE" sz="1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
        <p:nvSpPr>
          <p:cNvPr id="10" name="Rechteck 9"/>
          <p:cNvSpPr/>
          <p:nvPr/>
        </p:nvSpPr>
        <p:spPr>
          <a:xfrm>
            <a:off x="1606852" y="798143"/>
            <a:ext cx="8900160" cy="3931721"/>
          </a:xfrm>
          <a:prstGeom prst="rect">
            <a:avLst/>
          </a:prstGeom>
          <a:noFill/>
          <a:ln>
            <a:solidFill>
              <a:schemeClr val="tx1"/>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945766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P spid="72" grpId="0"/>
    </p:bldLst>
  </p:timing>
</p:sld>
</file>

<file path=ppt/theme/theme1.xml><?xml version="1.0" encoding="utf-8"?>
<a:theme xmlns:a="http://schemas.openxmlformats.org/drawingml/2006/main" name="UFR - Präsentieren">
  <a:themeElements>
    <a:clrScheme name="Universität Freiburg - Präsentieren">
      <a:dk1>
        <a:srgbClr val="FFFFFF"/>
      </a:dk1>
      <a:lt1>
        <a:srgbClr val="344A9A"/>
      </a:lt1>
      <a:dk2>
        <a:srgbClr val="FFFFFF"/>
      </a:dk2>
      <a:lt2>
        <a:srgbClr val="000000"/>
      </a:lt2>
      <a:accent1>
        <a:srgbClr val="344A9A"/>
      </a:accent1>
      <a:accent2>
        <a:srgbClr val="FFE863"/>
      </a:accent2>
      <a:accent3>
        <a:srgbClr val="8F6B30"/>
      </a:accent3>
      <a:accent4>
        <a:srgbClr val="F5C2ED"/>
      </a:accent4>
      <a:accent5>
        <a:srgbClr val="000149"/>
      </a:accent5>
      <a:accent6>
        <a:srgbClr val="00997D"/>
      </a:accent6>
      <a:hlink>
        <a:srgbClr val="C5D200"/>
      </a:hlink>
      <a:folHlink>
        <a:srgbClr val="F4980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custClrLst>
    <a:custClr name="Schwarz">
      <a:srgbClr val="000000"/>
    </a:custClr>
    <a:custClr name="Weiß">
      <a:srgbClr val="FFFFFF"/>
    </a:custClr>
    <a:custClr name="Beige">
      <a:srgbClr val="F6F1E3"/>
    </a:custClr>
    <a:custClr name="Beige 50%">
      <a:srgbClr val="FBF8F1"/>
    </a:custClr>
  </a:custClrLst>
  <a:extLst>
    <a:ext uri="{05A4C25C-085E-4340-85A3-A5531E510DB2}">
      <thm15:themeFamily xmlns:thm15="http://schemas.microsoft.com/office/thememl/2012/main" name="Universität Freiburg_001-005.potx" id="{CB9028C8-51D0-4A2B-9754-061BC33F6BC4}" vid="{A65961E7-0C53-4AE2-A37F-E431C0766D54}"/>
    </a:ext>
  </a:extLst>
</a:theme>
</file>

<file path=ppt/theme/theme2.xml><?xml version="1.0" encoding="utf-8"?>
<a:theme xmlns:a="http://schemas.openxmlformats.org/drawingml/2006/main" name="1_UFR - Präsentieren">
  <a:themeElements>
    <a:clrScheme name="Universität Freiburg - Präsentieren">
      <a:dk1>
        <a:srgbClr val="FFFFFF"/>
      </a:dk1>
      <a:lt1>
        <a:srgbClr val="344A9A"/>
      </a:lt1>
      <a:dk2>
        <a:srgbClr val="FFFFFF"/>
      </a:dk2>
      <a:lt2>
        <a:srgbClr val="000000"/>
      </a:lt2>
      <a:accent1>
        <a:srgbClr val="344A9A"/>
      </a:accent1>
      <a:accent2>
        <a:srgbClr val="FFE863"/>
      </a:accent2>
      <a:accent3>
        <a:srgbClr val="8F6B30"/>
      </a:accent3>
      <a:accent4>
        <a:srgbClr val="F5C2ED"/>
      </a:accent4>
      <a:accent5>
        <a:srgbClr val="000149"/>
      </a:accent5>
      <a:accent6>
        <a:srgbClr val="00997D"/>
      </a:accent6>
      <a:hlink>
        <a:srgbClr val="C5D200"/>
      </a:hlink>
      <a:folHlink>
        <a:srgbClr val="F4980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custClrLst>
    <a:custClr name="Schwarz">
      <a:srgbClr val="000000"/>
    </a:custClr>
    <a:custClr name="Weiß">
      <a:srgbClr val="FFFFFF"/>
    </a:custClr>
    <a:custClr name="Beige">
      <a:srgbClr val="F6F1E3"/>
    </a:custClr>
    <a:custClr name="Beige 50%">
      <a:srgbClr val="FBF8F1"/>
    </a:custClr>
  </a:custClrLst>
  <a:extLst>
    <a:ext uri="{05A4C25C-085E-4340-85A3-A5531E510DB2}">
      <thm15:themeFamily xmlns:thm15="http://schemas.microsoft.com/office/thememl/2012/main" name="Universität Freiburg_001-005.potx" id="{CB9028C8-51D0-4A2B-9754-061BC33F6BC4}" vid="{A65961E7-0C53-4AE2-A37F-E431C0766D54}"/>
    </a:ext>
  </a:ext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3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2936</Words>
  <Application>Microsoft Office PowerPoint</Application>
  <PresentationFormat>Breitbild</PresentationFormat>
  <Paragraphs>484</Paragraphs>
  <Slides>29</Slides>
  <Notes>25</Notes>
  <HiddenSlides>0</HiddenSlides>
  <MMClips>0</MMClips>
  <ScaleCrop>false</ScaleCrop>
  <HeadingPairs>
    <vt:vector size="6" baseType="variant">
      <vt:variant>
        <vt:lpstr>Verwendete Schriftarten</vt:lpstr>
      </vt:variant>
      <vt:variant>
        <vt:i4>6</vt:i4>
      </vt:variant>
      <vt:variant>
        <vt:lpstr>Design</vt:lpstr>
      </vt:variant>
      <vt:variant>
        <vt:i4>6</vt:i4>
      </vt:variant>
      <vt:variant>
        <vt:lpstr>Folientitel</vt:lpstr>
      </vt:variant>
      <vt:variant>
        <vt:i4>29</vt:i4>
      </vt:variant>
    </vt:vector>
  </HeadingPairs>
  <TitlesOfParts>
    <vt:vector size="41" baseType="lpstr">
      <vt:lpstr>ＭＳ Ｐゴシック</vt:lpstr>
      <vt:lpstr>Arial</vt:lpstr>
      <vt:lpstr>Calibri</vt:lpstr>
      <vt:lpstr>Calibri Light</vt:lpstr>
      <vt:lpstr>Tahoma</vt:lpstr>
      <vt:lpstr>Wingdings</vt:lpstr>
      <vt:lpstr>UFR - Präsentieren</vt:lpstr>
      <vt:lpstr>1_UFR - Präsentieren</vt:lpstr>
      <vt:lpstr>2_Office Theme</vt:lpstr>
      <vt:lpstr>4_Office Theme</vt:lpstr>
      <vt:lpstr>1_Office Theme</vt:lpstr>
      <vt:lpstr>3_Office Theme</vt:lpstr>
      <vt:lpstr>PowerPoint-Präsentation</vt:lpstr>
      <vt:lpstr>The life cycle perspective on products and services Direct and indirect emissions</vt:lpstr>
      <vt:lpstr>PowerPoint-Präsentation</vt:lpstr>
      <vt:lpstr>PowerPoint-Präsentation</vt:lpstr>
      <vt:lpstr>PowerPoint-Präsentation</vt:lpstr>
      <vt:lpstr>The life cycle perspective  on products and services process inventories and  process-level indicators</vt:lpstr>
      <vt:lpstr>PowerPoint-Präsentation</vt:lpstr>
      <vt:lpstr>PowerPoint-Präsentation</vt:lpstr>
      <vt:lpstr>PowerPoint-Präsentation</vt:lpstr>
      <vt:lpstr>PowerPoint-Präsentation</vt:lpstr>
      <vt:lpstr>PowerPoint-Präsentation</vt:lpstr>
      <vt:lpstr>The life cycle perspective on products and services Product system Life cycle indicators Footprints</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Additional material: Urban GHG accounting</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Stefan Pauliuk</dc:creator>
  <cp:lastModifiedBy>Stefan Pauliuk</cp:lastModifiedBy>
  <cp:revision>365</cp:revision>
  <dcterms:created xsi:type="dcterms:W3CDTF">2023-06-07T11:39:51Z</dcterms:created>
  <dcterms:modified xsi:type="dcterms:W3CDTF">2025-11-02T20:27:09Z</dcterms:modified>
</cp:coreProperties>
</file>