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 id="2147483700" r:id="rId3"/>
    <p:sldMasterId id="2147483736" r:id="rId4"/>
  </p:sldMasterIdLst>
  <p:notesMasterIdLst>
    <p:notesMasterId r:id="rId25"/>
  </p:notesMasterIdLst>
  <p:sldIdLst>
    <p:sldId id="605" r:id="rId5"/>
    <p:sldId id="483" r:id="rId6"/>
    <p:sldId id="430" r:id="rId7"/>
    <p:sldId id="493" r:id="rId8"/>
    <p:sldId id="494" r:id="rId9"/>
    <p:sldId id="499" r:id="rId10"/>
    <p:sldId id="501" r:id="rId11"/>
    <p:sldId id="490" r:id="rId12"/>
    <p:sldId id="497" r:id="rId13"/>
    <p:sldId id="505" r:id="rId14"/>
    <p:sldId id="506" r:id="rId15"/>
    <p:sldId id="503" r:id="rId16"/>
    <p:sldId id="502" r:id="rId17"/>
    <p:sldId id="492" r:id="rId18"/>
    <p:sldId id="495" r:id="rId19"/>
    <p:sldId id="496" r:id="rId20"/>
    <p:sldId id="498" r:id="rId21"/>
    <p:sldId id="504" r:id="rId22"/>
    <p:sldId id="453" r:id="rId23"/>
    <p:sldId id="507" r:id="rId24"/>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00B853"/>
    <a:srgbClr val="255F93"/>
    <a:srgbClr val="E6C710"/>
    <a:srgbClr val="FFF9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18" autoAdjust="0"/>
    <p:restoredTop sz="95652" autoAdjust="0"/>
  </p:normalViewPr>
  <p:slideViewPr>
    <p:cSldViewPr snapToGrid="0">
      <p:cViewPr varScale="1">
        <p:scale>
          <a:sx n="86" d="100"/>
          <a:sy n="86" d="100"/>
        </p:scale>
        <p:origin x="281"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a:t>Carbon balance: Energy use (blue)</a:t>
            </a:r>
            <a:r>
              <a:rPr lang="de-DE" baseline="0"/>
              <a:t> vs. </a:t>
            </a:r>
            <a:r>
              <a:rPr lang="de-DE"/>
              <a:t>material</a:t>
            </a:r>
            <a:r>
              <a:rPr lang="de-DE" baseline="0"/>
              <a:t> use (red), plus forest regrowth (grey)</a:t>
            </a:r>
            <a:endParaRPr lang="de-DE"/>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barChart>
        <c:barDir val="col"/>
        <c:grouping val="clustered"/>
        <c:varyColors val="0"/>
        <c:ser>
          <c:idx val="0"/>
          <c:order val="0"/>
          <c:tx>
            <c:v>Logging yr 0, instantaneous burning, energy use</c:v>
          </c:tx>
          <c:spPr>
            <a:solidFill>
              <a:schemeClr val="accent1"/>
            </a:solidFill>
            <a:ln>
              <a:noFill/>
            </a:ln>
            <a:effectLst/>
          </c:spPr>
          <c:invertIfNegative val="0"/>
          <c:cat>
            <c:numRef>
              <c:f>Part3_Dyn_GHG_Exercise!$D$3:$N$3</c:f>
              <c:numCache>
                <c:formatCode>General</c:formatCode>
                <c:ptCount val="11"/>
                <c:pt idx="0">
                  <c:v>0</c:v>
                </c:pt>
                <c:pt idx="1">
                  <c:v>10</c:v>
                </c:pt>
                <c:pt idx="2">
                  <c:v>20</c:v>
                </c:pt>
                <c:pt idx="3">
                  <c:v>30</c:v>
                </c:pt>
                <c:pt idx="4">
                  <c:v>40</c:v>
                </c:pt>
                <c:pt idx="5">
                  <c:v>50</c:v>
                </c:pt>
                <c:pt idx="6">
                  <c:v>60</c:v>
                </c:pt>
                <c:pt idx="7">
                  <c:v>70</c:v>
                </c:pt>
                <c:pt idx="8">
                  <c:v>80</c:v>
                </c:pt>
                <c:pt idx="9">
                  <c:v>90</c:v>
                </c:pt>
                <c:pt idx="10">
                  <c:v>100</c:v>
                </c:pt>
              </c:numCache>
            </c:numRef>
          </c:cat>
          <c:val>
            <c:numRef>
              <c:f>Part3_Dyn_GHG_Exercise!$D$4:$N$4</c:f>
              <c:numCache>
                <c:formatCode>General</c:formatCode>
                <c:ptCount val="11"/>
                <c:pt idx="0">
                  <c:v>10</c:v>
                </c:pt>
                <c:pt idx="1">
                  <c:v>0</c:v>
                </c:pt>
                <c:pt idx="2">
                  <c:v>0</c:v>
                </c:pt>
                <c:pt idx="3">
                  <c:v>0</c:v>
                </c:pt>
                <c:pt idx="4">
                  <c:v>0</c:v>
                </c:pt>
                <c:pt idx="5">
                  <c:v>0</c:v>
                </c:pt>
                <c:pt idx="6">
                  <c:v>0</c:v>
                </c:pt>
                <c:pt idx="7">
                  <c:v>0</c:v>
                </c:pt>
                <c:pt idx="8">
                  <c:v>0</c:v>
                </c:pt>
                <c:pt idx="9">
                  <c:v>0</c:v>
                </c:pt>
                <c:pt idx="10">
                  <c:v>0</c:v>
                </c:pt>
              </c:numCache>
            </c:numRef>
          </c:val>
          <c:extLst>
            <c:ext xmlns:c16="http://schemas.microsoft.com/office/drawing/2014/chart" uri="{C3380CC4-5D6E-409C-BE32-E72D297353CC}">
              <c16:uniqueId val="{00000000-C393-451E-BB0D-7FFA91623146}"/>
            </c:ext>
          </c:extLst>
        </c:ser>
        <c:ser>
          <c:idx val="1"/>
          <c:order val="1"/>
          <c:tx>
            <c:v>Logging yr 0, material use 50 yr, burning</c:v>
          </c:tx>
          <c:spPr>
            <a:solidFill>
              <a:schemeClr val="accent2"/>
            </a:solidFill>
            <a:ln>
              <a:noFill/>
            </a:ln>
            <a:effectLst/>
          </c:spPr>
          <c:invertIfNegative val="0"/>
          <c:cat>
            <c:numRef>
              <c:f>Part3_Dyn_GHG_Exercise!$D$3:$N$3</c:f>
              <c:numCache>
                <c:formatCode>General</c:formatCode>
                <c:ptCount val="11"/>
                <c:pt idx="0">
                  <c:v>0</c:v>
                </c:pt>
                <c:pt idx="1">
                  <c:v>10</c:v>
                </c:pt>
                <c:pt idx="2">
                  <c:v>20</c:v>
                </c:pt>
                <c:pt idx="3">
                  <c:v>30</c:v>
                </c:pt>
                <c:pt idx="4">
                  <c:v>40</c:v>
                </c:pt>
                <c:pt idx="5">
                  <c:v>50</c:v>
                </c:pt>
                <c:pt idx="6">
                  <c:v>60</c:v>
                </c:pt>
                <c:pt idx="7">
                  <c:v>70</c:v>
                </c:pt>
                <c:pt idx="8">
                  <c:v>80</c:v>
                </c:pt>
                <c:pt idx="9">
                  <c:v>90</c:v>
                </c:pt>
                <c:pt idx="10">
                  <c:v>100</c:v>
                </c:pt>
              </c:numCache>
            </c:numRef>
          </c:cat>
          <c:val>
            <c:numRef>
              <c:f>Part3_Dyn_GHG_Exercise!$D$5:$N$5</c:f>
              <c:numCache>
                <c:formatCode>General</c:formatCode>
                <c:ptCount val="11"/>
                <c:pt idx="0">
                  <c:v>0</c:v>
                </c:pt>
                <c:pt idx="1">
                  <c:v>0</c:v>
                </c:pt>
                <c:pt idx="2">
                  <c:v>0</c:v>
                </c:pt>
                <c:pt idx="3">
                  <c:v>0</c:v>
                </c:pt>
                <c:pt idx="4">
                  <c:v>0</c:v>
                </c:pt>
                <c:pt idx="5">
                  <c:v>10</c:v>
                </c:pt>
                <c:pt idx="6">
                  <c:v>0</c:v>
                </c:pt>
                <c:pt idx="7">
                  <c:v>0</c:v>
                </c:pt>
                <c:pt idx="8">
                  <c:v>0</c:v>
                </c:pt>
                <c:pt idx="9">
                  <c:v>0</c:v>
                </c:pt>
                <c:pt idx="10">
                  <c:v>0</c:v>
                </c:pt>
              </c:numCache>
            </c:numRef>
          </c:val>
          <c:extLst>
            <c:ext xmlns:c16="http://schemas.microsoft.com/office/drawing/2014/chart" uri="{C3380CC4-5D6E-409C-BE32-E72D297353CC}">
              <c16:uniqueId val="{00000001-C393-451E-BB0D-7FFA91623146}"/>
            </c:ext>
          </c:extLst>
        </c:ser>
        <c:ser>
          <c:idx val="2"/>
          <c:order val="2"/>
          <c:tx>
            <c:v>Forest carbon sequestration after logging, regrowth</c:v>
          </c:tx>
          <c:spPr>
            <a:solidFill>
              <a:schemeClr val="accent3"/>
            </a:solidFill>
            <a:ln>
              <a:noFill/>
            </a:ln>
            <a:effectLst/>
          </c:spPr>
          <c:invertIfNegative val="0"/>
          <c:cat>
            <c:numRef>
              <c:f>Part3_Dyn_GHG_Exercise!$D$3:$N$3</c:f>
              <c:numCache>
                <c:formatCode>General</c:formatCode>
                <c:ptCount val="11"/>
                <c:pt idx="0">
                  <c:v>0</c:v>
                </c:pt>
                <c:pt idx="1">
                  <c:v>10</c:v>
                </c:pt>
                <c:pt idx="2">
                  <c:v>20</c:v>
                </c:pt>
                <c:pt idx="3">
                  <c:v>30</c:v>
                </c:pt>
                <c:pt idx="4">
                  <c:v>40</c:v>
                </c:pt>
                <c:pt idx="5">
                  <c:v>50</c:v>
                </c:pt>
                <c:pt idx="6">
                  <c:v>60</c:v>
                </c:pt>
                <c:pt idx="7">
                  <c:v>70</c:v>
                </c:pt>
                <c:pt idx="8">
                  <c:v>80</c:v>
                </c:pt>
                <c:pt idx="9">
                  <c:v>90</c:v>
                </c:pt>
                <c:pt idx="10">
                  <c:v>100</c:v>
                </c:pt>
              </c:numCache>
            </c:numRef>
          </c:cat>
          <c:val>
            <c:numRef>
              <c:f>Part3_Dyn_GHG_Exercise!$D$6:$N$6</c:f>
              <c:numCache>
                <c:formatCode>General</c:formatCode>
                <c:ptCount val="11"/>
                <c:pt idx="0">
                  <c:v>0</c:v>
                </c:pt>
                <c:pt idx="1">
                  <c:v>-0.5</c:v>
                </c:pt>
                <c:pt idx="2">
                  <c:v>-1</c:v>
                </c:pt>
                <c:pt idx="3">
                  <c:v>-2</c:v>
                </c:pt>
                <c:pt idx="4">
                  <c:v>-3</c:v>
                </c:pt>
                <c:pt idx="5">
                  <c:v>-2</c:v>
                </c:pt>
                <c:pt idx="6">
                  <c:v>-1</c:v>
                </c:pt>
                <c:pt idx="7">
                  <c:v>-0.5</c:v>
                </c:pt>
                <c:pt idx="8">
                  <c:v>0</c:v>
                </c:pt>
                <c:pt idx="9">
                  <c:v>0</c:v>
                </c:pt>
                <c:pt idx="10">
                  <c:v>0</c:v>
                </c:pt>
              </c:numCache>
            </c:numRef>
          </c:val>
          <c:extLst>
            <c:ext xmlns:c16="http://schemas.microsoft.com/office/drawing/2014/chart" uri="{C3380CC4-5D6E-409C-BE32-E72D297353CC}">
              <c16:uniqueId val="{00000002-C393-451E-BB0D-7FFA91623146}"/>
            </c:ext>
          </c:extLst>
        </c:ser>
        <c:dLbls>
          <c:showLegendKey val="0"/>
          <c:showVal val="0"/>
          <c:showCatName val="0"/>
          <c:showSerName val="0"/>
          <c:showPercent val="0"/>
          <c:showBubbleSize val="0"/>
        </c:dLbls>
        <c:gapWidth val="219"/>
        <c:overlap val="-27"/>
        <c:axId val="596436256"/>
        <c:axId val="596439208"/>
      </c:barChart>
      <c:catAx>
        <c:axId val="596436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596439208"/>
        <c:crosses val="autoZero"/>
        <c:auto val="1"/>
        <c:lblAlgn val="ctr"/>
        <c:lblOffset val="100"/>
        <c:noMultiLvlLbl val="0"/>
      </c:catAx>
      <c:valAx>
        <c:axId val="5964392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5964362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noFill/>
    <a:ln>
      <a:noFill/>
    </a:ln>
    <a:effectLst/>
  </c:spPr>
  <c:txPr>
    <a:bodyPr/>
    <a:lstStyle/>
    <a:p>
      <a:pPr>
        <a:defRPr/>
      </a:pPr>
      <a:endParaRPr lang="de-D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a:t>Net CO</a:t>
            </a:r>
            <a:r>
              <a:rPr lang="de-DE" baseline="-25000"/>
              <a:t>2</a:t>
            </a:r>
            <a:r>
              <a:rPr lang="de-DE"/>
              <a:t> in atmosphere, time t after</a:t>
            </a:r>
            <a:r>
              <a:rPr lang="de-DE" baseline="0"/>
              <a:t> </a:t>
            </a:r>
            <a:r>
              <a:rPr lang="de-DE"/>
              <a:t>biomass harvest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barChart>
        <c:barDir val="col"/>
        <c:grouping val="clustered"/>
        <c:varyColors val="0"/>
        <c:ser>
          <c:idx val="0"/>
          <c:order val="0"/>
          <c:tx>
            <c:v>Logging yr 0, inst. burning, energy use</c:v>
          </c:tx>
          <c:spPr>
            <a:solidFill>
              <a:schemeClr val="accent1"/>
            </a:solidFill>
            <a:ln>
              <a:noFill/>
            </a:ln>
            <a:effectLst/>
          </c:spPr>
          <c:invertIfNegative val="0"/>
          <c:cat>
            <c:numRef>
              <c:f>Part3_Dyn_GHG_Exercise!$D$15:$N$15</c:f>
              <c:numCache>
                <c:formatCode>General</c:formatCode>
                <c:ptCount val="11"/>
                <c:pt idx="0">
                  <c:v>0</c:v>
                </c:pt>
                <c:pt idx="1">
                  <c:v>10</c:v>
                </c:pt>
                <c:pt idx="2">
                  <c:v>20</c:v>
                </c:pt>
                <c:pt idx="3">
                  <c:v>30</c:v>
                </c:pt>
                <c:pt idx="4">
                  <c:v>40</c:v>
                </c:pt>
                <c:pt idx="5">
                  <c:v>50</c:v>
                </c:pt>
                <c:pt idx="6">
                  <c:v>60</c:v>
                </c:pt>
                <c:pt idx="7">
                  <c:v>70</c:v>
                </c:pt>
                <c:pt idx="8">
                  <c:v>80</c:v>
                </c:pt>
                <c:pt idx="9">
                  <c:v>90</c:v>
                </c:pt>
                <c:pt idx="10">
                  <c:v>100</c:v>
                </c:pt>
              </c:numCache>
            </c:numRef>
          </c:cat>
          <c:val>
            <c:numRef>
              <c:f>Part3_Dyn_GHG_Exercise!$D$16:$N$16</c:f>
              <c:numCache>
                <c:formatCode>General</c:formatCode>
                <c:ptCount val="11"/>
                <c:pt idx="0">
                  <c:v>10</c:v>
                </c:pt>
                <c:pt idx="1">
                  <c:v>6.0840568807632298</c:v>
                </c:pt>
                <c:pt idx="2">
                  <c:v>4.2951430333055436</c:v>
                </c:pt>
                <c:pt idx="3">
                  <c:v>2.3930216143082728</c:v>
                </c:pt>
                <c:pt idx="4">
                  <c:v>-0.51555525494847032</c:v>
                </c:pt>
                <c:pt idx="5">
                  <c:v>-1.4959374014050342</c:v>
                </c:pt>
                <c:pt idx="6">
                  <c:v>-1.5527894768959305</c:v>
                </c:pt>
                <c:pt idx="7">
                  <c:v>-1.3764837389591866</c:v>
                </c:pt>
                <c:pt idx="8">
                  <c:v>-0.91296426669136999</c:v>
                </c:pt>
                <c:pt idx="9">
                  <c:v>-0.68780597509230157</c:v>
                </c:pt>
                <c:pt idx="10">
                  <c:v>-0.54787758621312577</c:v>
                </c:pt>
              </c:numCache>
            </c:numRef>
          </c:val>
          <c:extLst>
            <c:ext xmlns:c16="http://schemas.microsoft.com/office/drawing/2014/chart" uri="{C3380CC4-5D6E-409C-BE32-E72D297353CC}">
              <c16:uniqueId val="{00000000-4F2A-425F-BF13-4AEBF314DB62}"/>
            </c:ext>
          </c:extLst>
        </c:ser>
        <c:ser>
          <c:idx val="1"/>
          <c:order val="1"/>
          <c:tx>
            <c:v>Logging yr 0, material use 50 yr, burning</c:v>
          </c:tx>
          <c:spPr>
            <a:solidFill>
              <a:schemeClr val="accent2"/>
            </a:solidFill>
            <a:ln>
              <a:noFill/>
            </a:ln>
            <a:effectLst/>
          </c:spPr>
          <c:invertIfNegative val="0"/>
          <c:cat>
            <c:numRef>
              <c:f>Part3_Dyn_GHG_Exercise!$D$15:$N$15</c:f>
              <c:numCache>
                <c:formatCode>General</c:formatCode>
                <c:ptCount val="11"/>
                <c:pt idx="0">
                  <c:v>0</c:v>
                </c:pt>
                <c:pt idx="1">
                  <c:v>10</c:v>
                </c:pt>
                <c:pt idx="2">
                  <c:v>20</c:v>
                </c:pt>
                <c:pt idx="3">
                  <c:v>30</c:v>
                </c:pt>
                <c:pt idx="4">
                  <c:v>40</c:v>
                </c:pt>
                <c:pt idx="5">
                  <c:v>50</c:v>
                </c:pt>
                <c:pt idx="6">
                  <c:v>60</c:v>
                </c:pt>
                <c:pt idx="7">
                  <c:v>70</c:v>
                </c:pt>
                <c:pt idx="8">
                  <c:v>80</c:v>
                </c:pt>
                <c:pt idx="9">
                  <c:v>90</c:v>
                </c:pt>
                <c:pt idx="10">
                  <c:v>100</c:v>
                </c:pt>
              </c:numCache>
            </c:numRef>
          </c:cat>
          <c:val>
            <c:numRef>
              <c:f>Part3_Dyn_GHG_Exercise!$D$17:$N$17</c:f>
              <c:numCache>
                <c:formatCode>General</c:formatCode>
                <c:ptCount val="11"/>
                <c:pt idx="0">
                  <c:v>0</c:v>
                </c:pt>
                <c:pt idx="1">
                  <c:v>-0.5</c:v>
                </c:pt>
                <c:pt idx="2">
                  <c:v>-1.3292028440381616</c:v>
                </c:pt>
                <c:pt idx="3">
                  <c:v>-2.6228116057908624</c:v>
                </c:pt>
                <c:pt idx="4">
                  <c:v>-5.1300376248919726</c:v>
                </c:pt>
                <c:pt idx="5">
                  <c:v>4.1676063197952011</c:v>
                </c:pt>
                <c:pt idx="6">
                  <c:v>0.89850404645330695</c:v>
                </c:pt>
                <c:pt idx="7">
                  <c:v>0.27314077802952408</c:v>
                </c:pt>
                <c:pt idx="8">
                  <c:v>0.25738077380462432</c:v>
                </c:pt>
                <c:pt idx="9">
                  <c:v>0.19154917993931875</c:v>
                </c:pt>
                <c:pt idx="10">
                  <c:v>0.1508466670394002</c:v>
                </c:pt>
              </c:numCache>
            </c:numRef>
          </c:val>
          <c:extLst>
            <c:ext xmlns:c16="http://schemas.microsoft.com/office/drawing/2014/chart" uri="{C3380CC4-5D6E-409C-BE32-E72D297353CC}">
              <c16:uniqueId val="{00000001-4F2A-425F-BF13-4AEBF314DB62}"/>
            </c:ext>
          </c:extLst>
        </c:ser>
        <c:dLbls>
          <c:showLegendKey val="0"/>
          <c:showVal val="0"/>
          <c:showCatName val="0"/>
          <c:showSerName val="0"/>
          <c:showPercent val="0"/>
          <c:showBubbleSize val="0"/>
        </c:dLbls>
        <c:gapWidth val="219"/>
        <c:overlap val="-27"/>
        <c:axId val="365763088"/>
        <c:axId val="365763744"/>
      </c:barChart>
      <c:catAx>
        <c:axId val="3657630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365763744"/>
        <c:crosses val="autoZero"/>
        <c:auto val="1"/>
        <c:lblAlgn val="ctr"/>
        <c:lblOffset val="100"/>
        <c:noMultiLvlLbl val="0"/>
      </c:catAx>
      <c:valAx>
        <c:axId val="3657637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3657630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noFill/>
    <a:ln>
      <a:noFill/>
    </a:ln>
    <a:effectLst/>
  </c:spPr>
  <c:txPr>
    <a:bodyPr/>
    <a:lstStyle/>
    <a:p>
      <a:pPr>
        <a:defRPr/>
      </a:pPr>
      <a:endParaRPr lang="de-DE"/>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a:t>Carbon balance: Energy use (blue)</a:t>
            </a:r>
            <a:r>
              <a:rPr lang="de-DE" baseline="0"/>
              <a:t> vs. </a:t>
            </a:r>
            <a:r>
              <a:rPr lang="de-DE"/>
              <a:t>material</a:t>
            </a:r>
            <a:r>
              <a:rPr lang="de-DE" baseline="0"/>
              <a:t> use (red), plus forest regrowth (grey)</a:t>
            </a:r>
            <a:endParaRPr lang="de-DE"/>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barChart>
        <c:barDir val="col"/>
        <c:grouping val="clustered"/>
        <c:varyColors val="0"/>
        <c:ser>
          <c:idx val="0"/>
          <c:order val="0"/>
          <c:tx>
            <c:v>Logging yr 0, instantaneous burning, energy use</c:v>
          </c:tx>
          <c:spPr>
            <a:solidFill>
              <a:schemeClr val="accent1"/>
            </a:solidFill>
            <a:ln>
              <a:noFill/>
            </a:ln>
            <a:effectLst/>
          </c:spPr>
          <c:invertIfNegative val="0"/>
          <c:cat>
            <c:numRef>
              <c:f>Part3_Dyn_GHG_Exercise!$D$3:$N$3</c:f>
              <c:numCache>
                <c:formatCode>General</c:formatCode>
                <c:ptCount val="11"/>
                <c:pt idx="0">
                  <c:v>0</c:v>
                </c:pt>
                <c:pt idx="1">
                  <c:v>10</c:v>
                </c:pt>
                <c:pt idx="2">
                  <c:v>20</c:v>
                </c:pt>
                <c:pt idx="3">
                  <c:v>30</c:v>
                </c:pt>
                <c:pt idx="4">
                  <c:v>40</c:v>
                </c:pt>
                <c:pt idx="5">
                  <c:v>50</c:v>
                </c:pt>
                <c:pt idx="6">
                  <c:v>60</c:v>
                </c:pt>
                <c:pt idx="7">
                  <c:v>70</c:v>
                </c:pt>
                <c:pt idx="8">
                  <c:v>80</c:v>
                </c:pt>
                <c:pt idx="9">
                  <c:v>90</c:v>
                </c:pt>
                <c:pt idx="10">
                  <c:v>100</c:v>
                </c:pt>
              </c:numCache>
            </c:numRef>
          </c:cat>
          <c:val>
            <c:numRef>
              <c:f>Part3_Dyn_GHG_Exercise!$D$4:$N$4</c:f>
              <c:numCache>
                <c:formatCode>General</c:formatCode>
                <c:ptCount val="11"/>
                <c:pt idx="0">
                  <c:v>10</c:v>
                </c:pt>
                <c:pt idx="1">
                  <c:v>0</c:v>
                </c:pt>
                <c:pt idx="2">
                  <c:v>0</c:v>
                </c:pt>
                <c:pt idx="3">
                  <c:v>0</c:v>
                </c:pt>
                <c:pt idx="4">
                  <c:v>0</c:v>
                </c:pt>
                <c:pt idx="5">
                  <c:v>0</c:v>
                </c:pt>
                <c:pt idx="6">
                  <c:v>0</c:v>
                </c:pt>
                <c:pt idx="7">
                  <c:v>0</c:v>
                </c:pt>
                <c:pt idx="8">
                  <c:v>0</c:v>
                </c:pt>
                <c:pt idx="9">
                  <c:v>0</c:v>
                </c:pt>
                <c:pt idx="10">
                  <c:v>0</c:v>
                </c:pt>
              </c:numCache>
            </c:numRef>
          </c:val>
          <c:extLst>
            <c:ext xmlns:c16="http://schemas.microsoft.com/office/drawing/2014/chart" uri="{C3380CC4-5D6E-409C-BE32-E72D297353CC}">
              <c16:uniqueId val="{00000000-C393-451E-BB0D-7FFA91623146}"/>
            </c:ext>
          </c:extLst>
        </c:ser>
        <c:ser>
          <c:idx val="1"/>
          <c:order val="1"/>
          <c:tx>
            <c:v>Logging yr 0, material use 50 yr, burning</c:v>
          </c:tx>
          <c:spPr>
            <a:solidFill>
              <a:schemeClr val="accent2"/>
            </a:solidFill>
            <a:ln>
              <a:noFill/>
            </a:ln>
            <a:effectLst/>
          </c:spPr>
          <c:invertIfNegative val="0"/>
          <c:cat>
            <c:numRef>
              <c:f>Part3_Dyn_GHG_Exercise!$D$3:$N$3</c:f>
              <c:numCache>
                <c:formatCode>General</c:formatCode>
                <c:ptCount val="11"/>
                <c:pt idx="0">
                  <c:v>0</c:v>
                </c:pt>
                <c:pt idx="1">
                  <c:v>10</c:v>
                </c:pt>
                <c:pt idx="2">
                  <c:v>20</c:v>
                </c:pt>
                <c:pt idx="3">
                  <c:v>30</c:v>
                </c:pt>
                <c:pt idx="4">
                  <c:v>40</c:v>
                </c:pt>
                <c:pt idx="5">
                  <c:v>50</c:v>
                </c:pt>
                <c:pt idx="6">
                  <c:v>60</c:v>
                </c:pt>
                <c:pt idx="7">
                  <c:v>70</c:v>
                </c:pt>
                <c:pt idx="8">
                  <c:v>80</c:v>
                </c:pt>
                <c:pt idx="9">
                  <c:v>90</c:v>
                </c:pt>
                <c:pt idx="10">
                  <c:v>100</c:v>
                </c:pt>
              </c:numCache>
            </c:numRef>
          </c:cat>
          <c:val>
            <c:numRef>
              <c:f>Part3_Dyn_GHG_Exercise!$D$5:$N$5</c:f>
              <c:numCache>
                <c:formatCode>General</c:formatCode>
                <c:ptCount val="11"/>
                <c:pt idx="0">
                  <c:v>0</c:v>
                </c:pt>
                <c:pt idx="1">
                  <c:v>0</c:v>
                </c:pt>
                <c:pt idx="2">
                  <c:v>0</c:v>
                </c:pt>
                <c:pt idx="3">
                  <c:v>0</c:v>
                </c:pt>
                <c:pt idx="4">
                  <c:v>0</c:v>
                </c:pt>
                <c:pt idx="5">
                  <c:v>10</c:v>
                </c:pt>
                <c:pt idx="6">
                  <c:v>0</c:v>
                </c:pt>
                <c:pt idx="7">
                  <c:v>0</c:v>
                </c:pt>
                <c:pt idx="8">
                  <c:v>0</c:v>
                </c:pt>
                <c:pt idx="9">
                  <c:v>0</c:v>
                </c:pt>
                <c:pt idx="10">
                  <c:v>0</c:v>
                </c:pt>
              </c:numCache>
            </c:numRef>
          </c:val>
          <c:extLst>
            <c:ext xmlns:c16="http://schemas.microsoft.com/office/drawing/2014/chart" uri="{C3380CC4-5D6E-409C-BE32-E72D297353CC}">
              <c16:uniqueId val="{00000001-C393-451E-BB0D-7FFA91623146}"/>
            </c:ext>
          </c:extLst>
        </c:ser>
        <c:ser>
          <c:idx val="2"/>
          <c:order val="2"/>
          <c:tx>
            <c:v>Forest carbon sequestration after logging, regrowth</c:v>
          </c:tx>
          <c:spPr>
            <a:solidFill>
              <a:schemeClr val="accent3"/>
            </a:solidFill>
            <a:ln>
              <a:noFill/>
            </a:ln>
            <a:effectLst/>
          </c:spPr>
          <c:invertIfNegative val="0"/>
          <c:cat>
            <c:numRef>
              <c:f>Part3_Dyn_GHG_Exercise!$D$3:$N$3</c:f>
              <c:numCache>
                <c:formatCode>General</c:formatCode>
                <c:ptCount val="11"/>
                <c:pt idx="0">
                  <c:v>0</c:v>
                </c:pt>
                <c:pt idx="1">
                  <c:v>10</c:v>
                </c:pt>
                <c:pt idx="2">
                  <c:v>20</c:v>
                </c:pt>
                <c:pt idx="3">
                  <c:v>30</c:v>
                </c:pt>
                <c:pt idx="4">
                  <c:v>40</c:v>
                </c:pt>
                <c:pt idx="5">
                  <c:v>50</c:v>
                </c:pt>
                <c:pt idx="6">
                  <c:v>60</c:v>
                </c:pt>
                <c:pt idx="7">
                  <c:v>70</c:v>
                </c:pt>
                <c:pt idx="8">
                  <c:v>80</c:v>
                </c:pt>
                <c:pt idx="9">
                  <c:v>90</c:v>
                </c:pt>
                <c:pt idx="10">
                  <c:v>100</c:v>
                </c:pt>
              </c:numCache>
            </c:numRef>
          </c:cat>
          <c:val>
            <c:numRef>
              <c:f>Part3_Dyn_GHG_Exercise!$D$6:$N$6</c:f>
              <c:numCache>
                <c:formatCode>General</c:formatCode>
                <c:ptCount val="11"/>
                <c:pt idx="0">
                  <c:v>0</c:v>
                </c:pt>
                <c:pt idx="1">
                  <c:v>-0.5</c:v>
                </c:pt>
                <c:pt idx="2">
                  <c:v>-1</c:v>
                </c:pt>
                <c:pt idx="3">
                  <c:v>-2</c:v>
                </c:pt>
                <c:pt idx="4">
                  <c:v>-3</c:v>
                </c:pt>
                <c:pt idx="5">
                  <c:v>-2</c:v>
                </c:pt>
                <c:pt idx="6">
                  <c:v>-1</c:v>
                </c:pt>
                <c:pt idx="7">
                  <c:v>-0.5</c:v>
                </c:pt>
                <c:pt idx="8">
                  <c:v>0</c:v>
                </c:pt>
                <c:pt idx="9">
                  <c:v>0</c:v>
                </c:pt>
                <c:pt idx="10">
                  <c:v>0</c:v>
                </c:pt>
              </c:numCache>
            </c:numRef>
          </c:val>
          <c:extLst>
            <c:ext xmlns:c16="http://schemas.microsoft.com/office/drawing/2014/chart" uri="{C3380CC4-5D6E-409C-BE32-E72D297353CC}">
              <c16:uniqueId val="{00000002-C393-451E-BB0D-7FFA91623146}"/>
            </c:ext>
          </c:extLst>
        </c:ser>
        <c:dLbls>
          <c:showLegendKey val="0"/>
          <c:showVal val="0"/>
          <c:showCatName val="0"/>
          <c:showSerName val="0"/>
          <c:showPercent val="0"/>
          <c:showBubbleSize val="0"/>
        </c:dLbls>
        <c:gapWidth val="219"/>
        <c:overlap val="-27"/>
        <c:axId val="596436256"/>
        <c:axId val="596439208"/>
      </c:barChart>
      <c:catAx>
        <c:axId val="596436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596439208"/>
        <c:crosses val="autoZero"/>
        <c:auto val="1"/>
        <c:lblAlgn val="ctr"/>
        <c:lblOffset val="100"/>
        <c:noMultiLvlLbl val="0"/>
      </c:catAx>
      <c:valAx>
        <c:axId val="5964392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5964362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noFill/>
    <a:ln>
      <a:noFill/>
    </a:ln>
    <a:effectLst/>
  </c:spPr>
  <c:txPr>
    <a:bodyPr/>
    <a:lstStyle/>
    <a:p>
      <a:pPr>
        <a:defRPr/>
      </a:pPr>
      <a:endParaRPr lang="de-DE"/>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a:t>Net CO</a:t>
            </a:r>
            <a:r>
              <a:rPr lang="de-DE" baseline="-25000"/>
              <a:t>2</a:t>
            </a:r>
            <a:r>
              <a:rPr lang="de-DE"/>
              <a:t> in atmosphere, time t after</a:t>
            </a:r>
            <a:r>
              <a:rPr lang="de-DE" baseline="0"/>
              <a:t> </a:t>
            </a:r>
            <a:r>
              <a:rPr lang="de-DE"/>
              <a:t>biomass harvest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barChart>
        <c:barDir val="col"/>
        <c:grouping val="clustered"/>
        <c:varyColors val="0"/>
        <c:ser>
          <c:idx val="0"/>
          <c:order val="0"/>
          <c:tx>
            <c:v>Logging yr 0, inst. burning, energy use</c:v>
          </c:tx>
          <c:spPr>
            <a:solidFill>
              <a:schemeClr val="accent1"/>
            </a:solidFill>
            <a:ln>
              <a:noFill/>
            </a:ln>
            <a:effectLst/>
          </c:spPr>
          <c:invertIfNegative val="0"/>
          <c:cat>
            <c:numRef>
              <c:f>Part3_Dyn_GHG_Exercise!$D$15:$N$15</c:f>
              <c:numCache>
                <c:formatCode>General</c:formatCode>
                <c:ptCount val="11"/>
                <c:pt idx="0">
                  <c:v>0</c:v>
                </c:pt>
                <c:pt idx="1">
                  <c:v>10</c:v>
                </c:pt>
                <c:pt idx="2">
                  <c:v>20</c:v>
                </c:pt>
                <c:pt idx="3">
                  <c:v>30</c:v>
                </c:pt>
                <c:pt idx="4">
                  <c:v>40</c:v>
                </c:pt>
                <c:pt idx="5">
                  <c:v>50</c:v>
                </c:pt>
                <c:pt idx="6">
                  <c:v>60</c:v>
                </c:pt>
                <c:pt idx="7">
                  <c:v>70</c:v>
                </c:pt>
                <c:pt idx="8">
                  <c:v>80</c:v>
                </c:pt>
                <c:pt idx="9">
                  <c:v>90</c:v>
                </c:pt>
                <c:pt idx="10">
                  <c:v>100</c:v>
                </c:pt>
              </c:numCache>
            </c:numRef>
          </c:cat>
          <c:val>
            <c:numRef>
              <c:f>Part3_Dyn_GHG_Exercise!$D$16:$N$16</c:f>
              <c:numCache>
                <c:formatCode>General</c:formatCode>
                <c:ptCount val="11"/>
                <c:pt idx="0">
                  <c:v>10</c:v>
                </c:pt>
                <c:pt idx="1">
                  <c:v>6.0840568807632298</c:v>
                </c:pt>
                <c:pt idx="2">
                  <c:v>4.2951430333055436</c:v>
                </c:pt>
                <c:pt idx="3">
                  <c:v>2.3930216143082728</c:v>
                </c:pt>
                <c:pt idx="4">
                  <c:v>-0.51555525494847032</c:v>
                </c:pt>
                <c:pt idx="5">
                  <c:v>-1.4959374014050342</c:v>
                </c:pt>
                <c:pt idx="6">
                  <c:v>-1.5527894768959305</c:v>
                </c:pt>
                <c:pt idx="7">
                  <c:v>-1.3764837389591866</c:v>
                </c:pt>
                <c:pt idx="8">
                  <c:v>-0.91296426669136999</c:v>
                </c:pt>
                <c:pt idx="9">
                  <c:v>-0.68780597509230157</c:v>
                </c:pt>
                <c:pt idx="10">
                  <c:v>-0.54787758621312577</c:v>
                </c:pt>
              </c:numCache>
            </c:numRef>
          </c:val>
          <c:extLst>
            <c:ext xmlns:c16="http://schemas.microsoft.com/office/drawing/2014/chart" uri="{C3380CC4-5D6E-409C-BE32-E72D297353CC}">
              <c16:uniqueId val="{00000000-4F2A-425F-BF13-4AEBF314DB62}"/>
            </c:ext>
          </c:extLst>
        </c:ser>
        <c:ser>
          <c:idx val="1"/>
          <c:order val="1"/>
          <c:tx>
            <c:v>Logging yr 0, material use 50 yr, burning</c:v>
          </c:tx>
          <c:spPr>
            <a:solidFill>
              <a:schemeClr val="accent2"/>
            </a:solidFill>
            <a:ln>
              <a:noFill/>
            </a:ln>
            <a:effectLst/>
          </c:spPr>
          <c:invertIfNegative val="0"/>
          <c:cat>
            <c:numRef>
              <c:f>Part3_Dyn_GHG_Exercise!$D$15:$N$15</c:f>
              <c:numCache>
                <c:formatCode>General</c:formatCode>
                <c:ptCount val="11"/>
                <c:pt idx="0">
                  <c:v>0</c:v>
                </c:pt>
                <c:pt idx="1">
                  <c:v>10</c:v>
                </c:pt>
                <c:pt idx="2">
                  <c:v>20</c:v>
                </c:pt>
                <c:pt idx="3">
                  <c:v>30</c:v>
                </c:pt>
                <c:pt idx="4">
                  <c:v>40</c:v>
                </c:pt>
                <c:pt idx="5">
                  <c:v>50</c:v>
                </c:pt>
                <c:pt idx="6">
                  <c:v>60</c:v>
                </c:pt>
                <c:pt idx="7">
                  <c:v>70</c:v>
                </c:pt>
                <c:pt idx="8">
                  <c:v>80</c:v>
                </c:pt>
                <c:pt idx="9">
                  <c:v>90</c:v>
                </c:pt>
                <c:pt idx="10">
                  <c:v>100</c:v>
                </c:pt>
              </c:numCache>
            </c:numRef>
          </c:cat>
          <c:val>
            <c:numRef>
              <c:f>Part3_Dyn_GHG_Exercise!$D$17:$N$17</c:f>
              <c:numCache>
                <c:formatCode>General</c:formatCode>
                <c:ptCount val="11"/>
                <c:pt idx="0">
                  <c:v>0</c:v>
                </c:pt>
                <c:pt idx="1">
                  <c:v>-0.5</c:v>
                </c:pt>
                <c:pt idx="2">
                  <c:v>-1.3292028440381616</c:v>
                </c:pt>
                <c:pt idx="3">
                  <c:v>-2.6228116057908624</c:v>
                </c:pt>
                <c:pt idx="4">
                  <c:v>-5.1300376248919726</c:v>
                </c:pt>
                <c:pt idx="5">
                  <c:v>4.1676063197952011</c:v>
                </c:pt>
                <c:pt idx="6">
                  <c:v>0.89850404645330695</c:v>
                </c:pt>
                <c:pt idx="7">
                  <c:v>0.27314077802952408</c:v>
                </c:pt>
                <c:pt idx="8">
                  <c:v>0.25738077380462432</c:v>
                </c:pt>
                <c:pt idx="9">
                  <c:v>0.19154917993931875</c:v>
                </c:pt>
                <c:pt idx="10">
                  <c:v>0.1508466670394002</c:v>
                </c:pt>
              </c:numCache>
            </c:numRef>
          </c:val>
          <c:extLst>
            <c:ext xmlns:c16="http://schemas.microsoft.com/office/drawing/2014/chart" uri="{C3380CC4-5D6E-409C-BE32-E72D297353CC}">
              <c16:uniqueId val="{00000001-4F2A-425F-BF13-4AEBF314DB62}"/>
            </c:ext>
          </c:extLst>
        </c:ser>
        <c:dLbls>
          <c:showLegendKey val="0"/>
          <c:showVal val="0"/>
          <c:showCatName val="0"/>
          <c:showSerName val="0"/>
          <c:showPercent val="0"/>
          <c:showBubbleSize val="0"/>
        </c:dLbls>
        <c:gapWidth val="219"/>
        <c:overlap val="-27"/>
        <c:axId val="365763088"/>
        <c:axId val="365763744"/>
      </c:barChart>
      <c:catAx>
        <c:axId val="3657630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365763744"/>
        <c:crosses val="autoZero"/>
        <c:auto val="1"/>
        <c:lblAlgn val="ctr"/>
        <c:lblOffset val="100"/>
        <c:noMultiLvlLbl val="0"/>
      </c:catAx>
      <c:valAx>
        <c:axId val="3657637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3657630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noFill/>
    <a:ln>
      <a:noFill/>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7A5A8B-2A0B-4550-84FE-3B8190141B85}" type="datetimeFigureOut">
              <a:rPr lang="de-DE" smtClean="0"/>
              <a:t>02.11.2025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2AF451-6CFE-4D8D-A08B-044C1ED3A4CA}" type="slidenum">
              <a:rPr lang="de-DE" smtClean="0"/>
              <a:t>‹Nr.›</a:t>
            </a:fld>
            <a:endParaRPr lang="de-DE"/>
          </a:p>
        </p:txBody>
      </p:sp>
    </p:spTree>
    <p:extLst>
      <p:ext uri="{BB962C8B-B14F-4D97-AF65-F5344CB8AC3E}">
        <p14:creationId xmlns:p14="http://schemas.microsoft.com/office/powerpoint/2010/main" val="3900745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DD6033-4351-40BF-8CAC-6145D5AADB47}"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12377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1" name="Rectangle 1"/>
          <p:cNvSpPr txBox="1">
            <a:spLocks noGrp="1" noRot="1" noChangeAspect="1" noChangeArrowheads="1"/>
          </p:cNvSpPr>
          <p:nvPr>
            <p:ph type="sldImg"/>
          </p:nvPr>
        </p:nvSpPr>
        <p:spPr bwMode="auto">
          <a:xfrm>
            <a:off x="381000" y="695325"/>
            <a:ext cx="6096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6322" name="Rectangle 2"/>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21820258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1" name="Rectangle 1"/>
          <p:cNvSpPr txBox="1">
            <a:spLocks noGrp="1" noRot="1" noChangeAspect="1" noChangeArrowheads="1"/>
          </p:cNvSpPr>
          <p:nvPr>
            <p:ph type="sldImg"/>
          </p:nvPr>
        </p:nvSpPr>
        <p:spPr bwMode="auto">
          <a:xfrm>
            <a:off x="381000" y="695325"/>
            <a:ext cx="6096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6322" name="Rectangle 2"/>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22780081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0E041-2BF4-47A6-8AEF-82D711153186}"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27178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6581E5-57D8-4A94-9296-B174A00E891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0858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1" name="Rectangle 1"/>
          <p:cNvSpPr txBox="1">
            <a:spLocks noGrp="1" noRot="1" noChangeAspect="1" noChangeArrowheads="1"/>
          </p:cNvSpPr>
          <p:nvPr>
            <p:ph type="sldImg"/>
          </p:nvPr>
        </p:nvSpPr>
        <p:spPr bwMode="auto">
          <a:xfrm>
            <a:off x="381000" y="695325"/>
            <a:ext cx="6096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6322" name="Rectangle 2"/>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22696174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1" name="Rectangle 1"/>
          <p:cNvSpPr txBox="1">
            <a:spLocks noGrp="1" noRot="1" noChangeAspect="1" noChangeArrowheads="1"/>
          </p:cNvSpPr>
          <p:nvPr>
            <p:ph type="sldImg"/>
          </p:nvPr>
        </p:nvSpPr>
        <p:spPr bwMode="auto">
          <a:xfrm>
            <a:off x="381000" y="695325"/>
            <a:ext cx="6096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6322" name="Rectangle 2"/>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8938972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1" name="Rectangle 1"/>
          <p:cNvSpPr txBox="1">
            <a:spLocks noGrp="1" noRot="1" noChangeAspect="1" noChangeArrowheads="1"/>
          </p:cNvSpPr>
          <p:nvPr>
            <p:ph type="sldImg"/>
          </p:nvPr>
        </p:nvSpPr>
        <p:spPr bwMode="auto">
          <a:xfrm>
            <a:off x="381000" y="695325"/>
            <a:ext cx="6096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6322" name="Rectangle 2"/>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4080612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1" name="Rectangle 1"/>
          <p:cNvSpPr txBox="1">
            <a:spLocks noGrp="1" noRot="1" noChangeAspect="1" noChangeArrowheads="1"/>
          </p:cNvSpPr>
          <p:nvPr>
            <p:ph type="sldImg"/>
          </p:nvPr>
        </p:nvSpPr>
        <p:spPr bwMode="auto">
          <a:xfrm>
            <a:off x="381000" y="695325"/>
            <a:ext cx="6096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6322" name="Rectangle 2"/>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14509793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1" name="Rectangle 1"/>
          <p:cNvSpPr txBox="1">
            <a:spLocks noGrp="1" noRot="1" noChangeAspect="1" noChangeArrowheads="1"/>
          </p:cNvSpPr>
          <p:nvPr>
            <p:ph type="sldImg"/>
          </p:nvPr>
        </p:nvSpPr>
        <p:spPr bwMode="auto">
          <a:xfrm>
            <a:off x="381000" y="695325"/>
            <a:ext cx="6096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6322" name="Rectangle 2"/>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37515912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1" name="Rectangle 1"/>
          <p:cNvSpPr txBox="1">
            <a:spLocks noGrp="1" noRot="1" noChangeAspect="1" noChangeArrowheads="1"/>
          </p:cNvSpPr>
          <p:nvPr>
            <p:ph type="sldImg"/>
          </p:nvPr>
        </p:nvSpPr>
        <p:spPr bwMode="auto">
          <a:xfrm>
            <a:off x="381000" y="695325"/>
            <a:ext cx="6096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6322" name="Rectangle 2"/>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2591018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1" name="Rectangle 1"/>
          <p:cNvSpPr txBox="1">
            <a:spLocks noGrp="1" noRot="1" noChangeAspect="1" noChangeArrowheads="1"/>
          </p:cNvSpPr>
          <p:nvPr>
            <p:ph type="sldImg"/>
          </p:nvPr>
        </p:nvSpPr>
        <p:spPr bwMode="auto">
          <a:xfrm>
            <a:off x="381000" y="695325"/>
            <a:ext cx="6096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6322" name="Rectangle 2"/>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2277534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1" name="Rectangle 1"/>
          <p:cNvSpPr txBox="1">
            <a:spLocks noGrp="1" noRot="1" noChangeAspect="1" noChangeArrowheads="1"/>
          </p:cNvSpPr>
          <p:nvPr>
            <p:ph type="sldImg"/>
          </p:nvPr>
        </p:nvSpPr>
        <p:spPr bwMode="auto">
          <a:xfrm>
            <a:off x="381000" y="695325"/>
            <a:ext cx="6096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6322" name="Rectangle 2"/>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25450642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1" name="Rectangle 1"/>
          <p:cNvSpPr txBox="1">
            <a:spLocks noGrp="1" noRot="1" noChangeAspect="1" noChangeArrowheads="1"/>
          </p:cNvSpPr>
          <p:nvPr>
            <p:ph type="sldImg"/>
          </p:nvPr>
        </p:nvSpPr>
        <p:spPr bwMode="auto">
          <a:xfrm>
            <a:off x="381000" y="695325"/>
            <a:ext cx="6096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6322" name="Rectangle 2"/>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41297931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1" name="Rectangle 1"/>
          <p:cNvSpPr txBox="1">
            <a:spLocks noGrp="1" noRot="1" noChangeAspect="1" noChangeArrowheads="1"/>
          </p:cNvSpPr>
          <p:nvPr>
            <p:ph type="sldImg"/>
          </p:nvPr>
        </p:nvSpPr>
        <p:spPr bwMode="auto">
          <a:xfrm>
            <a:off x="381000" y="695325"/>
            <a:ext cx="6096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6322" name="Rectangle 2"/>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1538109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1" name="Rectangle 1"/>
          <p:cNvSpPr txBox="1">
            <a:spLocks noGrp="1" noRot="1" noChangeAspect="1" noChangeArrowheads="1"/>
          </p:cNvSpPr>
          <p:nvPr>
            <p:ph type="sldImg"/>
          </p:nvPr>
        </p:nvSpPr>
        <p:spPr bwMode="auto">
          <a:xfrm>
            <a:off x="381000" y="695325"/>
            <a:ext cx="6096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6322" name="Rectangle 2"/>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7359303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41204215-41FB-486D-95E4-DB1E55F7B835}" type="datetimeFigureOut">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3388671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41204215-41FB-486D-95E4-DB1E55F7B835}" type="datetimeFigureOut">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485703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41204215-41FB-486D-95E4-DB1E55F7B835}" type="datetimeFigureOut">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19475066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Titel mit Siegel">
    <p:bg bwMode="gray">
      <p:bgPr>
        <a:solidFill>
          <a:schemeClr val="tx1"/>
        </a:solidFill>
        <a:effectLst/>
      </p:bgPr>
    </p:bg>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E8F51F94-1D30-9733-653C-0414356014D1}"/>
              </a:ext>
              <a:ext uri="{C183D7F6-B498-43B3-948B-1728B52AA6E4}">
                <adec:decorative xmlns:adec="http://schemas.microsoft.com/office/drawing/2017/decorative" val="1"/>
              </a:ext>
            </a:extLst>
          </p:cNvPr>
          <p:cNvPicPr>
            <a:picLocks noChangeAspect="1"/>
          </p:cNvPicPr>
          <p:nvPr/>
        </p:nvPicPr>
        <p:blipFill rotWithShape="1">
          <a:blip r:embed="rId2">
            <a:alphaModFix amt="30000"/>
          </a:blip>
          <a:srcRect r="14894" b="9397"/>
          <a:stretch/>
        </p:blipFill>
        <p:spPr>
          <a:xfrm>
            <a:off x="6096000" y="368299"/>
            <a:ext cx="6096000" cy="6489701"/>
          </a:xfrm>
          <a:prstGeom prst="rect">
            <a:avLst/>
          </a:prstGeom>
        </p:spPr>
      </p:pic>
      <p:pic>
        <p:nvPicPr>
          <p:cNvPr id="5" name="Grafik 4">
            <a:extLst>
              <a:ext uri="{FF2B5EF4-FFF2-40B4-BE49-F238E27FC236}">
                <a16:creationId xmlns:a16="http://schemas.microsoft.com/office/drawing/2014/main" id="{89AB50A7-6D35-8AE8-82AA-4473662FC45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912" y="374214"/>
            <a:ext cx="2808000" cy="313057"/>
          </a:xfrm>
          <a:prstGeom prst="rect">
            <a:avLst/>
          </a:prstGeom>
        </p:spPr>
      </p:pic>
      <p:sp>
        <p:nvSpPr>
          <p:cNvPr id="2" name="Titel 1">
            <a:extLst>
              <a:ext uri="{FF2B5EF4-FFF2-40B4-BE49-F238E27FC236}">
                <a16:creationId xmlns:a16="http://schemas.microsoft.com/office/drawing/2014/main" id="{4DE1F60B-AB84-B8C0-78FD-0AC04934446C}"/>
              </a:ext>
            </a:extLst>
          </p:cNvPr>
          <p:cNvSpPr>
            <a:spLocks noGrp="1"/>
          </p:cNvSpPr>
          <p:nvPr>
            <p:ph type="ctrTitle"/>
          </p:nvPr>
        </p:nvSpPr>
        <p:spPr bwMode="white">
          <a:xfrm>
            <a:off x="442913" y="1881188"/>
            <a:ext cx="11341100" cy="1440000"/>
          </a:xfrm>
        </p:spPr>
        <p:txBody>
          <a:bodyPr anchor="t" anchorCtr="0"/>
          <a:lstStyle>
            <a:lvl1pPr algn="l">
              <a:lnSpc>
                <a:spcPct val="100000"/>
              </a:lnSpc>
              <a:defRPr sz="4800">
                <a:solidFill>
                  <a:schemeClr val="bg2"/>
                </a:solidFill>
              </a:defRPr>
            </a:lvl1pPr>
          </a:lstStyle>
          <a:p>
            <a:r>
              <a:rPr lang="de-DE"/>
              <a:t>Titelmasterformat durch Klicken bearbeiten</a:t>
            </a:r>
            <a:endParaRPr lang="de-DE" dirty="0"/>
          </a:p>
        </p:txBody>
      </p:sp>
      <p:sp>
        <p:nvSpPr>
          <p:cNvPr id="3" name="Untertitel 2">
            <a:extLst>
              <a:ext uri="{FF2B5EF4-FFF2-40B4-BE49-F238E27FC236}">
                <a16:creationId xmlns:a16="http://schemas.microsoft.com/office/drawing/2014/main" id="{82F6E72D-E2CD-2B17-1692-0088D3E8DBE7}"/>
              </a:ext>
            </a:extLst>
          </p:cNvPr>
          <p:cNvSpPr>
            <a:spLocks noGrp="1"/>
          </p:cNvSpPr>
          <p:nvPr>
            <p:ph type="subTitle" idx="1"/>
          </p:nvPr>
        </p:nvSpPr>
        <p:spPr bwMode="white">
          <a:xfrm>
            <a:off x="442913" y="3429000"/>
            <a:ext cx="11341100" cy="972000"/>
          </a:xfrm>
          <a:noFill/>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de-DE" dirty="0"/>
          </a:p>
        </p:txBody>
      </p:sp>
      <p:sp>
        <p:nvSpPr>
          <p:cNvPr id="8" name="Textplatzhalter 7">
            <a:extLst>
              <a:ext uri="{FF2B5EF4-FFF2-40B4-BE49-F238E27FC236}">
                <a16:creationId xmlns:a16="http://schemas.microsoft.com/office/drawing/2014/main" id="{A56DFB73-932F-F00F-5C9B-46E7CB5DE70E}"/>
              </a:ext>
            </a:extLst>
          </p:cNvPr>
          <p:cNvSpPr>
            <a:spLocks noGrp="1"/>
          </p:cNvSpPr>
          <p:nvPr>
            <p:ph type="body" sz="quarter" idx="10"/>
          </p:nvPr>
        </p:nvSpPr>
        <p:spPr bwMode="white">
          <a:xfrm>
            <a:off x="442913" y="4848906"/>
            <a:ext cx="8532812" cy="1692000"/>
          </a:xfrm>
        </p:spPr>
        <p:txBody>
          <a:bodyPr anchor="b" anchorCtr="0"/>
          <a:lstStyle>
            <a:lvl1pPr marL="0" indent="0">
              <a:lnSpc>
                <a:spcPct val="100000"/>
              </a:lnSpc>
              <a:spcBef>
                <a:spcPts val="0"/>
              </a:spcBef>
              <a:spcAft>
                <a:spcPts val="0"/>
              </a:spcAft>
              <a:buNone/>
              <a:defRPr>
                <a:solidFill>
                  <a:schemeClr val="bg1"/>
                </a:solidFill>
                <a:latin typeface="Arial" panose="020B0604020202020204" pitchFamily="34" charset="0"/>
                <a:cs typeface="Arial" panose="020B0604020202020204" pitchFamily="34" charset="0"/>
              </a:defRPr>
            </a:lvl1pPr>
            <a:lvl2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2pPr>
            <a:lvl3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3pPr>
            <a:lvl4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4pPr>
            <a:lvl5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5pPr>
          </a:lstStyle>
          <a:p>
            <a:pPr lvl="0"/>
            <a:r>
              <a:rPr lang="de-DE"/>
              <a:t>Formatvorlagen des Textmasters bearbeiten</a:t>
            </a:r>
          </a:p>
        </p:txBody>
      </p:sp>
    </p:spTree>
    <p:extLst>
      <p:ext uri="{BB962C8B-B14F-4D97-AF65-F5344CB8AC3E}">
        <p14:creationId xmlns:p14="http://schemas.microsoft.com/office/powerpoint/2010/main" val="3824398501"/>
      </p:ext>
    </p:extLst>
  </p:cSld>
  <p:clrMapOvr>
    <a:masterClrMapping/>
  </p:clrMapOvr>
  <p:extLst>
    <p:ext uri="{DCECCB84-F9BA-43D5-87BE-67443E8EF086}">
      <p15:sldGuideLst xmlns:p15="http://schemas.microsoft.com/office/powerpoint/2012/main">
        <p15:guide id="4" orient="horz" pos="2160">
          <p15:clr>
            <a:srgbClr val="FBAE40"/>
          </p15:clr>
        </p15:guide>
        <p15:guide id="5" orient="horz" pos="1185">
          <p15:clr>
            <a:srgbClr val="FBAE40"/>
          </p15:clr>
        </p15:guide>
        <p15:guide id="6" pos="279">
          <p15:clr>
            <a:srgbClr val="FBAE40"/>
          </p15:clr>
        </p15:guide>
        <p15:guide id="7" pos="7423">
          <p15:clr>
            <a:srgbClr val="FBAE40"/>
          </p15:clr>
        </p15:guide>
        <p15:guide id="8" orient="horz" pos="2092">
          <p15:clr>
            <a:srgbClr val="FBAE40"/>
          </p15:clr>
        </p15:guide>
        <p15:guide id="9" orient="horz" pos="2772">
          <p15:clr>
            <a:srgbClr val="FBAE40"/>
          </p15:clr>
        </p15:guide>
        <p15:guide id="10" orient="horz" pos="3045">
          <p15:clr>
            <a:srgbClr val="FBAE40"/>
          </p15:clr>
        </p15:guide>
        <p15:guide id="11" orient="horz" pos="4133">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itel mit Fremdlogos">
    <p:bg>
      <p:bgPr>
        <a:solidFill>
          <a:schemeClr val="tx1"/>
        </a:solidFill>
        <a:effectLst/>
      </p:bgPr>
    </p:bg>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D87EEEFF-F197-DA39-3007-CE63560C1829}"/>
              </a:ext>
            </a:extLst>
          </p:cNvPr>
          <p:cNvPicPr>
            <a:picLocks noChangeAspect="1"/>
          </p:cNvPicPr>
          <p:nvPr/>
        </p:nvPicPr>
        <p:blipFill rotWithShape="1">
          <a:blip r:embed="rId2">
            <a:alphaModFix amt="20000"/>
          </a:blip>
          <a:srcRect b="9463"/>
          <a:stretch/>
        </p:blipFill>
        <p:spPr>
          <a:xfrm>
            <a:off x="4695296" y="373044"/>
            <a:ext cx="7162800" cy="6484956"/>
          </a:xfrm>
          <a:prstGeom prst="rect">
            <a:avLst/>
          </a:prstGeom>
        </p:spPr>
      </p:pic>
      <p:pic>
        <p:nvPicPr>
          <p:cNvPr id="5" name="Grafik 4">
            <a:extLst>
              <a:ext uri="{FF2B5EF4-FFF2-40B4-BE49-F238E27FC236}">
                <a16:creationId xmlns:a16="http://schemas.microsoft.com/office/drawing/2014/main" id="{89AB50A7-6D35-8AE8-82AA-4473662FC4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912" y="374214"/>
            <a:ext cx="2808000" cy="313057"/>
          </a:xfrm>
          <a:prstGeom prst="rect">
            <a:avLst/>
          </a:prstGeom>
        </p:spPr>
      </p:pic>
      <p:sp>
        <p:nvSpPr>
          <p:cNvPr id="8" name="Textplatzhalter 7">
            <a:extLst>
              <a:ext uri="{FF2B5EF4-FFF2-40B4-BE49-F238E27FC236}">
                <a16:creationId xmlns:a16="http://schemas.microsoft.com/office/drawing/2014/main" id="{A56DFB73-932F-F00F-5C9B-46E7CB5DE70E}"/>
              </a:ext>
            </a:extLst>
          </p:cNvPr>
          <p:cNvSpPr>
            <a:spLocks noGrp="1"/>
          </p:cNvSpPr>
          <p:nvPr>
            <p:ph type="body" sz="quarter" idx="10"/>
          </p:nvPr>
        </p:nvSpPr>
        <p:spPr>
          <a:xfrm>
            <a:off x="442913" y="4848906"/>
            <a:ext cx="8100000" cy="1692000"/>
          </a:xfrm>
        </p:spPr>
        <p:txBody>
          <a:bodyPr anchor="b" anchorCtr="0"/>
          <a:lstStyle>
            <a:lvl1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1pPr>
            <a:lvl2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2pPr>
            <a:lvl3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3pPr>
            <a:lvl4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4pPr>
            <a:lvl5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5pPr>
          </a:lstStyle>
          <a:p>
            <a:pPr lvl="0"/>
            <a:r>
              <a:rPr lang="de-DE"/>
              <a:t>Formatvorlagen des Textmasters bearbeiten</a:t>
            </a:r>
          </a:p>
        </p:txBody>
      </p:sp>
      <p:sp>
        <p:nvSpPr>
          <p:cNvPr id="6" name="Rechteck 5">
            <a:extLst>
              <a:ext uri="{FF2B5EF4-FFF2-40B4-BE49-F238E27FC236}">
                <a16:creationId xmlns:a16="http://schemas.microsoft.com/office/drawing/2014/main" id="{A1B2E311-891A-6139-1517-C0FB65EECF19}"/>
              </a:ext>
              <a:ext uri="{C183D7F6-B498-43B3-948B-1728B52AA6E4}">
                <adec:decorative xmlns:adec="http://schemas.microsoft.com/office/drawing/2017/decorative" val="1"/>
              </a:ext>
            </a:extLst>
          </p:cNvPr>
          <p:cNvSpPr/>
          <p:nvPr/>
        </p:nvSpPr>
        <p:spPr bwMode="black">
          <a:xfrm>
            <a:off x="8975725" y="0"/>
            <a:ext cx="3216275"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4DE1F60B-AB84-B8C0-78FD-0AC04934446C}"/>
              </a:ext>
            </a:extLst>
          </p:cNvPr>
          <p:cNvSpPr>
            <a:spLocks noGrp="1"/>
          </p:cNvSpPr>
          <p:nvPr>
            <p:ph type="ctrTitle"/>
          </p:nvPr>
        </p:nvSpPr>
        <p:spPr>
          <a:xfrm>
            <a:off x="442912" y="1881188"/>
            <a:ext cx="8100000" cy="1440000"/>
          </a:xfrm>
        </p:spPr>
        <p:txBody>
          <a:bodyPr anchor="t" anchorCtr="0"/>
          <a:lstStyle>
            <a:lvl1pPr algn="l">
              <a:lnSpc>
                <a:spcPct val="100000"/>
              </a:lnSpc>
              <a:defRPr sz="4800">
                <a:solidFill>
                  <a:schemeClr val="bg1"/>
                </a:solidFill>
              </a:defRPr>
            </a:lvl1pPr>
          </a:lstStyle>
          <a:p>
            <a:r>
              <a:rPr lang="de-DE"/>
              <a:t>Titelmasterformat durch Klicken bearbeiten</a:t>
            </a:r>
            <a:endParaRPr lang="de-DE" dirty="0"/>
          </a:p>
        </p:txBody>
      </p:sp>
      <p:sp>
        <p:nvSpPr>
          <p:cNvPr id="3" name="Untertitel 2">
            <a:extLst>
              <a:ext uri="{FF2B5EF4-FFF2-40B4-BE49-F238E27FC236}">
                <a16:creationId xmlns:a16="http://schemas.microsoft.com/office/drawing/2014/main" id="{82F6E72D-E2CD-2B17-1692-0088D3E8DBE7}"/>
              </a:ext>
            </a:extLst>
          </p:cNvPr>
          <p:cNvSpPr>
            <a:spLocks noGrp="1"/>
          </p:cNvSpPr>
          <p:nvPr>
            <p:ph type="subTitle" idx="1"/>
          </p:nvPr>
        </p:nvSpPr>
        <p:spPr>
          <a:xfrm>
            <a:off x="442913" y="3429000"/>
            <a:ext cx="8100000" cy="9720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de-DE" dirty="0"/>
          </a:p>
        </p:txBody>
      </p:sp>
      <p:sp>
        <p:nvSpPr>
          <p:cNvPr id="9" name="Bildplatzhalter 8">
            <a:extLst>
              <a:ext uri="{FF2B5EF4-FFF2-40B4-BE49-F238E27FC236}">
                <a16:creationId xmlns:a16="http://schemas.microsoft.com/office/drawing/2014/main" id="{FEB8D6A9-31C7-629A-4A9B-016730CD72AB}"/>
              </a:ext>
            </a:extLst>
          </p:cNvPr>
          <p:cNvSpPr>
            <a:spLocks noGrp="1"/>
          </p:cNvSpPr>
          <p:nvPr>
            <p:ph type="pic" sz="quarter" idx="11"/>
          </p:nvPr>
        </p:nvSpPr>
        <p:spPr bwMode="white">
          <a:xfrm>
            <a:off x="9299575" y="838800"/>
            <a:ext cx="1800000" cy="900000"/>
          </a:xfrm>
        </p:spPr>
        <p:txBody>
          <a:bodyPr/>
          <a:lstStyle>
            <a:lvl1pPr>
              <a:defRPr>
                <a:solidFill>
                  <a:schemeClr val="accent1"/>
                </a:solidFill>
              </a:defRPr>
            </a:lvl1pPr>
          </a:lstStyle>
          <a:p>
            <a:r>
              <a:rPr lang="de-DE"/>
              <a:t>Bild durch Klicken auf Symbol hinzufügen</a:t>
            </a:r>
            <a:endParaRPr lang="de-DE" dirty="0"/>
          </a:p>
        </p:txBody>
      </p:sp>
      <p:sp>
        <p:nvSpPr>
          <p:cNvPr id="10" name="Bildplatzhalter 8" descr="Fremdlogo 2">
            <a:extLst>
              <a:ext uri="{FF2B5EF4-FFF2-40B4-BE49-F238E27FC236}">
                <a16:creationId xmlns:a16="http://schemas.microsoft.com/office/drawing/2014/main" id="{8ACB8E74-7671-A519-DDB5-63BF9E52DA0B}"/>
              </a:ext>
            </a:extLst>
          </p:cNvPr>
          <p:cNvSpPr>
            <a:spLocks noGrp="1"/>
          </p:cNvSpPr>
          <p:nvPr>
            <p:ph type="pic" sz="quarter" idx="12"/>
          </p:nvPr>
        </p:nvSpPr>
        <p:spPr bwMode="white">
          <a:xfrm>
            <a:off x="9299575" y="2044800"/>
            <a:ext cx="1800000" cy="900000"/>
          </a:xfrm>
        </p:spPr>
        <p:txBody>
          <a:bodyPr/>
          <a:lstStyle>
            <a:lvl1pPr>
              <a:defRPr>
                <a:solidFill>
                  <a:schemeClr val="accent1"/>
                </a:solidFill>
              </a:defRPr>
            </a:lvl1pPr>
          </a:lstStyle>
          <a:p>
            <a:r>
              <a:rPr lang="de-DE"/>
              <a:t>Bild durch Klicken auf Symbol hinzufügen</a:t>
            </a:r>
            <a:endParaRPr lang="de-DE" dirty="0"/>
          </a:p>
        </p:txBody>
      </p:sp>
      <p:sp>
        <p:nvSpPr>
          <p:cNvPr id="11" name="Bildplatzhalter 8" descr="Fremdlogo 3">
            <a:extLst>
              <a:ext uri="{FF2B5EF4-FFF2-40B4-BE49-F238E27FC236}">
                <a16:creationId xmlns:a16="http://schemas.microsoft.com/office/drawing/2014/main" id="{AB46DBD7-F20A-3546-6D58-CF03E2F9024E}"/>
              </a:ext>
            </a:extLst>
          </p:cNvPr>
          <p:cNvSpPr>
            <a:spLocks noGrp="1"/>
          </p:cNvSpPr>
          <p:nvPr>
            <p:ph type="pic" sz="quarter" idx="13"/>
          </p:nvPr>
        </p:nvSpPr>
        <p:spPr bwMode="white">
          <a:xfrm>
            <a:off x="9299575" y="3250800"/>
            <a:ext cx="1800000" cy="900000"/>
          </a:xfrm>
        </p:spPr>
        <p:txBody>
          <a:bodyPr/>
          <a:lstStyle>
            <a:lvl1pPr>
              <a:defRPr>
                <a:solidFill>
                  <a:schemeClr val="accent1"/>
                </a:solidFill>
              </a:defRPr>
            </a:lvl1pPr>
          </a:lstStyle>
          <a:p>
            <a:r>
              <a:rPr lang="de-DE"/>
              <a:t>Bild durch Klicken auf Symbol hinzufügen</a:t>
            </a:r>
            <a:endParaRPr lang="de-DE" dirty="0"/>
          </a:p>
        </p:txBody>
      </p:sp>
      <p:sp>
        <p:nvSpPr>
          <p:cNvPr id="12" name="Bildplatzhalter 8" descr="Fremdlogo 4">
            <a:extLst>
              <a:ext uri="{FF2B5EF4-FFF2-40B4-BE49-F238E27FC236}">
                <a16:creationId xmlns:a16="http://schemas.microsoft.com/office/drawing/2014/main" id="{BBFB484B-BF8E-D0CE-E5B0-DAEC5F8128C5}"/>
              </a:ext>
            </a:extLst>
          </p:cNvPr>
          <p:cNvSpPr>
            <a:spLocks noGrp="1"/>
          </p:cNvSpPr>
          <p:nvPr>
            <p:ph type="pic" sz="quarter" idx="14"/>
          </p:nvPr>
        </p:nvSpPr>
        <p:spPr bwMode="white">
          <a:xfrm>
            <a:off x="9299575" y="4456800"/>
            <a:ext cx="1800000" cy="900000"/>
          </a:xfrm>
        </p:spPr>
        <p:txBody>
          <a:bodyPr/>
          <a:lstStyle>
            <a:lvl1pPr>
              <a:defRPr>
                <a:solidFill>
                  <a:schemeClr val="accent1"/>
                </a:solidFill>
              </a:defRPr>
            </a:lvl1pPr>
          </a:lstStyle>
          <a:p>
            <a:r>
              <a:rPr lang="de-DE"/>
              <a:t>Bild durch Klicken auf Symbol hinzufügen</a:t>
            </a:r>
            <a:endParaRPr lang="de-DE" dirty="0"/>
          </a:p>
        </p:txBody>
      </p:sp>
      <p:sp>
        <p:nvSpPr>
          <p:cNvPr id="15" name="Textplatzhalter 14" descr="Fremdlogo 1">
            <a:extLst>
              <a:ext uri="{FF2B5EF4-FFF2-40B4-BE49-F238E27FC236}">
                <a16:creationId xmlns:a16="http://schemas.microsoft.com/office/drawing/2014/main" id="{7123E8E8-BC97-5DA7-DA4A-FFC2BDD84D68}"/>
              </a:ext>
            </a:extLst>
          </p:cNvPr>
          <p:cNvSpPr>
            <a:spLocks noGrp="1"/>
          </p:cNvSpPr>
          <p:nvPr>
            <p:ph type="body" sz="quarter" idx="15"/>
          </p:nvPr>
        </p:nvSpPr>
        <p:spPr bwMode="white">
          <a:xfrm>
            <a:off x="9299574" y="368300"/>
            <a:ext cx="2557463" cy="298450"/>
          </a:xfrm>
        </p:spPr>
        <p:txBody>
          <a:bodyPr/>
          <a:lstStyle>
            <a:lvl1pPr marL="0" indent="0">
              <a:lnSpc>
                <a:spcPct val="100000"/>
              </a:lnSpc>
              <a:spcBef>
                <a:spcPts val="0"/>
              </a:spcBef>
              <a:buNone/>
              <a:defRPr sz="1400">
                <a:solidFill>
                  <a:schemeClr val="accent1"/>
                </a:solidFill>
                <a:latin typeface="Arial" panose="020B0604020202020204" pitchFamily="34" charset="0"/>
                <a:cs typeface="Arial" panose="020B0604020202020204" pitchFamily="34" charset="0"/>
              </a:defRPr>
            </a:lvl1pPr>
            <a:lvl2pPr marL="504000" indent="0">
              <a:lnSpc>
                <a:spcPct val="100000"/>
              </a:lnSpc>
              <a:buNone/>
              <a:defRPr sz="1400">
                <a:solidFill>
                  <a:schemeClr val="bg2"/>
                </a:solidFill>
                <a:latin typeface="Arial" panose="020B0604020202020204" pitchFamily="34" charset="0"/>
                <a:cs typeface="Arial" panose="020B0604020202020204" pitchFamily="34" charset="0"/>
              </a:defRPr>
            </a:lvl2pPr>
            <a:lvl3pPr marL="864000" indent="0">
              <a:lnSpc>
                <a:spcPct val="100000"/>
              </a:lnSpc>
              <a:buNone/>
              <a:defRPr sz="1400">
                <a:solidFill>
                  <a:schemeClr val="bg2"/>
                </a:solidFill>
                <a:latin typeface="Arial" panose="020B0604020202020204" pitchFamily="34" charset="0"/>
                <a:cs typeface="Arial" panose="020B0604020202020204" pitchFamily="34" charset="0"/>
              </a:defRPr>
            </a:lvl3pPr>
            <a:lvl4pPr marL="1224000" indent="0">
              <a:lnSpc>
                <a:spcPct val="100000"/>
              </a:lnSpc>
              <a:buNone/>
              <a:defRPr sz="1400">
                <a:solidFill>
                  <a:schemeClr val="bg2"/>
                </a:solidFill>
                <a:latin typeface="Arial" panose="020B0604020202020204" pitchFamily="34" charset="0"/>
                <a:cs typeface="Arial" panose="020B0604020202020204" pitchFamily="34" charset="0"/>
              </a:defRPr>
            </a:lvl4pPr>
            <a:lvl5pPr marL="1584000" indent="0">
              <a:lnSpc>
                <a:spcPct val="100000"/>
              </a:lnSpc>
              <a:buNone/>
              <a:defRPr sz="1400">
                <a:solidFill>
                  <a:schemeClr val="bg2"/>
                </a:solidFill>
                <a:latin typeface="Arial" panose="020B0604020202020204" pitchFamily="34" charset="0"/>
                <a:cs typeface="Arial" panose="020B0604020202020204" pitchFamily="34" charset="0"/>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Bildplatzhalter 8" descr="Fremdlogo 4">
            <a:extLst>
              <a:ext uri="{FF2B5EF4-FFF2-40B4-BE49-F238E27FC236}">
                <a16:creationId xmlns:a16="http://schemas.microsoft.com/office/drawing/2014/main" id="{6259E0E4-F492-F013-D3DD-30D1AD8D763E}"/>
              </a:ext>
            </a:extLst>
          </p:cNvPr>
          <p:cNvSpPr>
            <a:spLocks noGrp="1"/>
          </p:cNvSpPr>
          <p:nvPr>
            <p:ph type="pic" sz="quarter" idx="16"/>
          </p:nvPr>
        </p:nvSpPr>
        <p:spPr bwMode="white">
          <a:xfrm>
            <a:off x="9299575" y="5661138"/>
            <a:ext cx="1800000" cy="900000"/>
          </a:xfrm>
        </p:spPr>
        <p:txBody>
          <a:bodyPr/>
          <a:lstStyle>
            <a:lvl1pPr>
              <a:defRPr>
                <a:solidFill>
                  <a:schemeClr val="accent1"/>
                </a:solidFill>
              </a:defRPr>
            </a:lvl1pPr>
          </a:lstStyle>
          <a:p>
            <a:r>
              <a:rPr lang="de-DE"/>
              <a:t>Bild durch Klicken auf Symbol hinzufügen</a:t>
            </a:r>
            <a:endParaRPr lang="de-DE" dirty="0"/>
          </a:p>
        </p:txBody>
      </p:sp>
    </p:spTree>
    <p:extLst>
      <p:ext uri="{BB962C8B-B14F-4D97-AF65-F5344CB8AC3E}">
        <p14:creationId xmlns:p14="http://schemas.microsoft.com/office/powerpoint/2010/main" val="1148550671"/>
      </p:ext>
    </p:extLst>
  </p:cSld>
  <p:clrMapOvr>
    <a:masterClrMapping/>
  </p:clrMapOvr>
  <p:extLst>
    <p:ext uri="{DCECCB84-F9BA-43D5-87BE-67443E8EF086}">
      <p15:sldGuideLst xmlns:p15="http://schemas.microsoft.com/office/powerpoint/2012/main">
        <p15:guide id="2" pos="5858">
          <p15:clr>
            <a:srgbClr val="FBAE40"/>
          </p15:clr>
        </p15:guide>
        <p15:guide id="5" orient="horz" pos="2160">
          <p15:clr>
            <a:srgbClr val="FBAE40"/>
          </p15:clr>
        </p15:guide>
        <p15:guide id="6" orient="horz" pos="1185">
          <p15:clr>
            <a:srgbClr val="FBAE40"/>
          </p15:clr>
        </p15:guide>
        <p15:guide id="7" pos="279">
          <p15:clr>
            <a:srgbClr val="FBAE40"/>
          </p15:clr>
        </p15:guide>
        <p15:guide id="8" orient="horz" pos="2092">
          <p15:clr>
            <a:srgbClr val="FBAE40"/>
          </p15:clr>
        </p15:guide>
        <p15:guide id="9" orient="horz" pos="2772">
          <p15:clr>
            <a:srgbClr val="FBAE40"/>
          </p15:clr>
        </p15:guide>
        <p15:guide id="10" orient="horz" pos="3045">
          <p15:clr>
            <a:srgbClr val="FBAE40"/>
          </p15:clr>
        </p15:guide>
        <p15:guide id="12" orient="horz" pos="4133">
          <p15:clr>
            <a:srgbClr val="FBAE40"/>
          </p15:clr>
        </p15:guide>
        <p15:guide id="13" pos="5382">
          <p15:clr>
            <a:srgbClr val="FBAE40"/>
          </p15:clr>
        </p15:guide>
        <p15:guide id="14" pos="7469">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itel mit Grafik">
    <p:bg>
      <p:bgPr>
        <a:solidFill>
          <a:schemeClr val="tx1"/>
        </a:solidFill>
        <a:effectLst/>
      </p:bgPr>
    </p:bg>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89AB50A7-6D35-8AE8-82AA-4473662FC4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912" y="374214"/>
            <a:ext cx="2808000" cy="313057"/>
          </a:xfrm>
          <a:prstGeom prst="rect">
            <a:avLst/>
          </a:prstGeom>
        </p:spPr>
      </p:pic>
      <p:sp>
        <p:nvSpPr>
          <p:cNvPr id="8" name="Textplatzhalter 7">
            <a:extLst>
              <a:ext uri="{FF2B5EF4-FFF2-40B4-BE49-F238E27FC236}">
                <a16:creationId xmlns:a16="http://schemas.microsoft.com/office/drawing/2014/main" id="{A56DFB73-932F-F00F-5C9B-46E7CB5DE70E}"/>
              </a:ext>
            </a:extLst>
          </p:cNvPr>
          <p:cNvSpPr>
            <a:spLocks noGrp="1"/>
          </p:cNvSpPr>
          <p:nvPr>
            <p:ph type="body" sz="quarter" idx="10"/>
          </p:nvPr>
        </p:nvSpPr>
        <p:spPr>
          <a:xfrm>
            <a:off x="442913" y="4848906"/>
            <a:ext cx="6300000" cy="1692000"/>
          </a:xfrm>
        </p:spPr>
        <p:txBody>
          <a:bodyPr anchor="b" anchorCtr="0"/>
          <a:lstStyle>
            <a:lvl1pPr marL="0" indent="0">
              <a:lnSpc>
                <a:spcPct val="100000"/>
              </a:lnSpc>
              <a:spcBef>
                <a:spcPts val="0"/>
              </a:spcBef>
              <a:spcAft>
                <a:spcPts val="0"/>
              </a:spcAft>
              <a:buNone/>
              <a:defRPr>
                <a:solidFill>
                  <a:schemeClr val="bg1"/>
                </a:solidFill>
                <a:latin typeface="Arial" panose="020B0604020202020204" pitchFamily="34" charset="0"/>
                <a:cs typeface="Arial" panose="020B0604020202020204" pitchFamily="34" charset="0"/>
              </a:defRPr>
            </a:lvl1pPr>
            <a:lvl2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2pPr>
            <a:lvl3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3pPr>
            <a:lvl4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4pPr>
            <a:lvl5pPr marL="0" indent="0">
              <a:lnSpc>
                <a:spcPct val="100000"/>
              </a:lnSpc>
              <a:spcBef>
                <a:spcPts val="0"/>
              </a:spcBef>
              <a:spcAft>
                <a:spcPts val="0"/>
              </a:spcAft>
              <a:buNone/>
              <a:defRPr>
                <a:solidFill>
                  <a:schemeClr val="bg2"/>
                </a:solidFill>
                <a:latin typeface="Arial" panose="020B0604020202020204" pitchFamily="34" charset="0"/>
                <a:cs typeface="Arial" panose="020B0604020202020204" pitchFamily="34" charset="0"/>
              </a:defRPr>
            </a:lvl5pPr>
          </a:lstStyle>
          <a:p>
            <a:pPr lvl="0"/>
            <a:r>
              <a:rPr lang="de-DE"/>
              <a:t>Formatvorlagen des Textmasters bearbeiten</a:t>
            </a:r>
          </a:p>
        </p:txBody>
      </p:sp>
      <p:sp>
        <p:nvSpPr>
          <p:cNvPr id="2" name="Titel 1">
            <a:extLst>
              <a:ext uri="{FF2B5EF4-FFF2-40B4-BE49-F238E27FC236}">
                <a16:creationId xmlns:a16="http://schemas.microsoft.com/office/drawing/2014/main" id="{4DE1F60B-AB84-B8C0-78FD-0AC04934446C}"/>
              </a:ext>
            </a:extLst>
          </p:cNvPr>
          <p:cNvSpPr>
            <a:spLocks noGrp="1"/>
          </p:cNvSpPr>
          <p:nvPr>
            <p:ph type="ctrTitle"/>
          </p:nvPr>
        </p:nvSpPr>
        <p:spPr>
          <a:xfrm>
            <a:off x="442912" y="1881188"/>
            <a:ext cx="6300000" cy="1440000"/>
          </a:xfrm>
        </p:spPr>
        <p:txBody>
          <a:bodyPr anchor="t" anchorCtr="0"/>
          <a:lstStyle>
            <a:lvl1pPr algn="l">
              <a:lnSpc>
                <a:spcPct val="100000"/>
              </a:lnSpc>
              <a:defRPr sz="4800">
                <a:solidFill>
                  <a:schemeClr val="bg2"/>
                </a:solidFill>
              </a:defRPr>
            </a:lvl1pPr>
          </a:lstStyle>
          <a:p>
            <a:r>
              <a:rPr lang="de-DE"/>
              <a:t>Titelmasterformat durch Klicken bearbeiten</a:t>
            </a:r>
            <a:endParaRPr lang="de-DE" dirty="0"/>
          </a:p>
        </p:txBody>
      </p:sp>
      <p:sp>
        <p:nvSpPr>
          <p:cNvPr id="3" name="Untertitel 2">
            <a:extLst>
              <a:ext uri="{FF2B5EF4-FFF2-40B4-BE49-F238E27FC236}">
                <a16:creationId xmlns:a16="http://schemas.microsoft.com/office/drawing/2014/main" id="{82F6E72D-E2CD-2B17-1692-0088D3E8DBE7}"/>
              </a:ext>
            </a:extLst>
          </p:cNvPr>
          <p:cNvSpPr>
            <a:spLocks noGrp="1"/>
          </p:cNvSpPr>
          <p:nvPr>
            <p:ph type="subTitle" idx="1"/>
          </p:nvPr>
        </p:nvSpPr>
        <p:spPr>
          <a:xfrm>
            <a:off x="442913" y="3429000"/>
            <a:ext cx="6300000" cy="9720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de-DE" dirty="0"/>
          </a:p>
        </p:txBody>
      </p:sp>
      <p:sp>
        <p:nvSpPr>
          <p:cNvPr id="12" name="Bildplatzhalter 8">
            <a:extLst>
              <a:ext uri="{FF2B5EF4-FFF2-40B4-BE49-F238E27FC236}">
                <a16:creationId xmlns:a16="http://schemas.microsoft.com/office/drawing/2014/main" id="{BBFB484B-BF8E-D0CE-E5B0-DAEC5F8128C5}"/>
              </a:ext>
            </a:extLst>
          </p:cNvPr>
          <p:cNvSpPr>
            <a:spLocks noGrp="1"/>
          </p:cNvSpPr>
          <p:nvPr>
            <p:ph type="pic" sz="quarter" idx="14"/>
          </p:nvPr>
        </p:nvSpPr>
        <p:spPr>
          <a:xfrm>
            <a:off x="7216800" y="0"/>
            <a:ext cx="4975200" cy="6858000"/>
          </a:xfrm>
        </p:spPr>
        <p:txBody>
          <a:bodyPr/>
          <a:lstStyle>
            <a:lvl1pPr>
              <a:defRPr>
                <a:solidFill>
                  <a:schemeClr val="bg1"/>
                </a:solidFill>
              </a:defRPr>
            </a:lvl1pPr>
          </a:lstStyle>
          <a:p>
            <a:r>
              <a:rPr lang="de-DE"/>
              <a:t>Bild durch Klicken auf Symbol hinzufügen</a:t>
            </a:r>
            <a:endParaRPr lang="de-DE" dirty="0"/>
          </a:p>
        </p:txBody>
      </p:sp>
    </p:spTree>
    <p:extLst>
      <p:ext uri="{BB962C8B-B14F-4D97-AF65-F5344CB8AC3E}">
        <p14:creationId xmlns:p14="http://schemas.microsoft.com/office/powerpoint/2010/main" val="1078292713"/>
      </p:ext>
    </p:extLst>
  </p:cSld>
  <p:clrMapOvr>
    <a:masterClrMapping/>
  </p:clrMapOvr>
  <p:extLst>
    <p:ext uri="{DCECCB84-F9BA-43D5-87BE-67443E8EF086}">
      <p15:sldGuideLst xmlns:p15="http://schemas.microsoft.com/office/powerpoint/2012/main">
        <p15:guide id="2" pos="4543">
          <p15:clr>
            <a:srgbClr val="FBAE40"/>
          </p15:clr>
        </p15:guide>
        <p15:guide id="5" orient="horz" pos="2160">
          <p15:clr>
            <a:srgbClr val="FBAE40"/>
          </p15:clr>
        </p15:guide>
        <p15:guide id="6" orient="horz" pos="1185">
          <p15:clr>
            <a:srgbClr val="FBAE40"/>
          </p15:clr>
        </p15:guide>
        <p15:guide id="7" pos="279">
          <p15:clr>
            <a:srgbClr val="FBAE40"/>
          </p15:clr>
        </p15:guide>
        <p15:guide id="8" orient="horz" pos="2092">
          <p15:clr>
            <a:srgbClr val="FBAE40"/>
          </p15:clr>
        </p15:guide>
        <p15:guide id="9" orient="horz" pos="2772">
          <p15:clr>
            <a:srgbClr val="FBAE40"/>
          </p15:clr>
        </p15:guide>
        <p15:guide id="10" orient="horz" pos="3045">
          <p15:clr>
            <a:srgbClr val="FBAE40"/>
          </p15:clr>
        </p15:guide>
        <p15:guide id="11" orient="horz" pos="4133">
          <p15:clr>
            <a:srgbClr val="FBAE40"/>
          </p15:clr>
        </p15:guide>
        <p15:guide id="12" pos="4248">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genda einspalti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p:txBody>
          <a:bodyPr/>
          <a:lstStyle/>
          <a:p>
            <a:r>
              <a:rPr lang="de-DE"/>
              <a:t>Titelmasterformat durch Klicken bearbeiten</a:t>
            </a:r>
            <a:endParaRPr lang="de-DE" dirty="0"/>
          </a:p>
        </p:txBody>
      </p:sp>
      <p:cxnSp>
        <p:nvCxnSpPr>
          <p:cNvPr id="5" name="Gerader Verbinder 4">
            <a:extLst>
              <a:ext uri="{FF2B5EF4-FFF2-40B4-BE49-F238E27FC236}">
                <a16:creationId xmlns:a16="http://schemas.microsoft.com/office/drawing/2014/main" id="{D22DFAC7-A0DA-57B4-1A4E-570797EC71DB}"/>
              </a:ext>
              <a:ext uri="{C183D7F6-B498-43B3-948B-1728B52AA6E4}">
                <adec:decorative xmlns:adec="http://schemas.microsoft.com/office/drawing/2017/decorative" val="1"/>
              </a:ext>
            </a:extLst>
          </p:cNvPr>
          <p:cNvCxnSpPr>
            <a:cxnSpLocks/>
          </p:cNvCxnSpPr>
          <p:nvPr/>
        </p:nvCxnSpPr>
        <p:spPr>
          <a:xfrm>
            <a:off x="442913" y="1881188"/>
            <a:ext cx="11349037"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Gerader Verbinder 12">
            <a:extLst>
              <a:ext uri="{FF2B5EF4-FFF2-40B4-BE49-F238E27FC236}">
                <a16:creationId xmlns:a16="http://schemas.microsoft.com/office/drawing/2014/main" id="{6A693DD3-DFBA-AF7E-DE27-B3BD7C50E686}"/>
              </a:ext>
              <a:ext uri="{C183D7F6-B498-43B3-948B-1728B52AA6E4}">
                <adec:decorative xmlns:adec="http://schemas.microsoft.com/office/drawing/2017/decorative" val="1"/>
              </a:ext>
            </a:extLst>
          </p:cNvPr>
          <p:cNvCxnSpPr>
            <a:cxnSpLocks/>
          </p:cNvCxnSpPr>
          <p:nvPr/>
        </p:nvCxnSpPr>
        <p:spPr>
          <a:xfrm>
            <a:off x="442913" y="6225495"/>
            <a:ext cx="11349037"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platzhalter 5">
            <a:extLst>
              <a:ext uri="{FF2B5EF4-FFF2-40B4-BE49-F238E27FC236}">
                <a16:creationId xmlns:a16="http://schemas.microsoft.com/office/drawing/2014/main" id="{BCA7B009-98CE-F711-86B1-0FBDC39FD43B}"/>
              </a:ext>
            </a:extLst>
          </p:cNvPr>
          <p:cNvSpPr>
            <a:spLocks noGrp="1"/>
          </p:cNvSpPr>
          <p:nvPr>
            <p:ph type="body" sz="quarter" idx="13"/>
          </p:nvPr>
        </p:nvSpPr>
        <p:spPr>
          <a:xfrm>
            <a:off x="442913" y="1881188"/>
            <a:ext cx="11341099" cy="4319587"/>
          </a:xfrm>
        </p:spPr>
        <p:txBody>
          <a:bodyPr tIns="108000"/>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a:extLst>
              <a:ext uri="{FF2B5EF4-FFF2-40B4-BE49-F238E27FC236}">
                <a16:creationId xmlns:a16="http://schemas.microsoft.com/office/drawing/2014/main" id="{12C5D886-BEDB-F794-1053-480079669272}"/>
              </a:ext>
            </a:extLst>
          </p:cNvPr>
          <p:cNvSpPr>
            <a:spLocks noGrp="1"/>
          </p:cNvSpPr>
          <p:nvPr>
            <p:ph type="dt" sz="half" idx="14"/>
          </p:nvPr>
        </p:nvSpPr>
        <p:spPr/>
        <p:txBody>
          <a:bodyPr/>
          <a:lstStyle/>
          <a:p>
            <a:fld id="{A6925BE5-DED2-431C-ACC4-A0E9660407D6}" type="datetime1">
              <a:rPr lang="de-DE" smtClean="0"/>
              <a:t>02.11.2025</a:t>
            </a:fld>
            <a:endParaRPr lang="de-DE" dirty="0"/>
          </a:p>
        </p:txBody>
      </p:sp>
      <p:sp>
        <p:nvSpPr>
          <p:cNvPr id="10" name="Fußzeilenplatzhalter 9">
            <a:extLst>
              <a:ext uri="{FF2B5EF4-FFF2-40B4-BE49-F238E27FC236}">
                <a16:creationId xmlns:a16="http://schemas.microsoft.com/office/drawing/2014/main" id="{00F990C4-CBF5-0376-2996-1B2BCF25FB4A}"/>
              </a:ext>
            </a:extLst>
          </p:cNvPr>
          <p:cNvSpPr>
            <a:spLocks noGrp="1"/>
          </p:cNvSpPr>
          <p:nvPr>
            <p:ph type="ftr" sz="quarter" idx="15"/>
          </p:nvPr>
        </p:nvSpPr>
        <p:spPr/>
        <p:txBody>
          <a:bodyPr/>
          <a:lstStyle/>
          <a:p>
            <a:endParaRPr lang="de-DE" dirty="0"/>
          </a:p>
        </p:txBody>
      </p:sp>
      <p:sp>
        <p:nvSpPr>
          <p:cNvPr id="11" name="Foliennummernplatzhalter 10">
            <a:extLst>
              <a:ext uri="{FF2B5EF4-FFF2-40B4-BE49-F238E27FC236}">
                <a16:creationId xmlns:a16="http://schemas.microsoft.com/office/drawing/2014/main" id="{142E7B60-4F6C-73D4-B08F-AF65BC4EEFCE}"/>
              </a:ext>
            </a:extLst>
          </p:cNvPr>
          <p:cNvSpPr>
            <a:spLocks noGrp="1"/>
          </p:cNvSpPr>
          <p:nvPr>
            <p:ph type="sldNum" sz="quarter" idx="16"/>
          </p:nvPr>
        </p:nvSpPr>
        <p:spPr/>
        <p:txBody>
          <a:bodyPr/>
          <a:lstStyle/>
          <a:p>
            <a:fld id="{C2571F0E-BA57-4409-A3A5-945CC828A36E}" type="slidenum">
              <a:rPr lang="de-DE" smtClean="0"/>
              <a:pPr/>
              <a:t>‹Nr.›</a:t>
            </a:fld>
            <a:endParaRPr lang="de-DE" dirty="0"/>
          </a:p>
        </p:txBody>
      </p:sp>
    </p:spTree>
    <p:extLst>
      <p:ext uri="{BB962C8B-B14F-4D97-AF65-F5344CB8AC3E}">
        <p14:creationId xmlns:p14="http://schemas.microsoft.com/office/powerpoint/2010/main" val="1970136305"/>
      </p:ext>
    </p:extLst>
  </p:cSld>
  <p:clrMapOvr>
    <a:masterClrMapping/>
  </p:clrMapOvr>
  <p:extLst mod="1">
    <p:ext uri="{DCECCB84-F9BA-43D5-87BE-67443E8EF086}">
      <p15:sldGuideLst xmlns:p15="http://schemas.microsoft.com/office/powerpoint/2012/main">
        <p15:guide id="2" orient="horz" pos="1185">
          <p15:clr>
            <a:srgbClr val="FBAE40"/>
          </p15:clr>
        </p15:guide>
        <p15:guide id="3" pos="279">
          <p15:clr>
            <a:srgbClr val="FBAE40"/>
          </p15:clr>
        </p15:guide>
        <p15:guide id="4" pos="7423">
          <p15:clr>
            <a:srgbClr val="FBAE40"/>
          </p15:clr>
        </p15:guide>
        <p15:guide id="5" orient="horz" pos="232">
          <p15:clr>
            <a:srgbClr val="FBAE40"/>
          </p15:clr>
        </p15:guide>
        <p15:guide id="6" orient="horz" pos="1071">
          <p15:clr>
            <a:srgbClr val="FBAE40"/>
          </p15:clr>
        </p15:guide>
        <p15:guide id="7" orient="horz" pos="390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Agenda zweispalti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p:txBody>
          <a:bodyPr/>
          <a:lstStyle/>
          <a:p>
            <a:r>
              <a:rPr lang="de-DE"/>
              <a:t>Titelmasterformat durch Klicken bearbeiten</a:t>
            </a:r>
          </a:p>
        </p:txBody>
      </p:sp>
      <p:cxnSp>
        <p:nvCxnSpPr>
          <p:cNvPr id="5" name="Gerader Verbinder 4">
            <a:extLst>
              <a:ext uri="{FF2B5EF4-FFF2-40B4-BE49-F238E27FC236}">
                <a16:creationId xmlns:a16="http://schemas.microsoft.com/office/drawing/2014/main" id="{D22DFAC7-A0DA-57B4-1A4E-570797EC71DB}"/>
              </a:ext>
              <a:ext uri="{C183D7F6-B498-43B3-948B-1728B52AA6E4}">
                <adec:decorative xmlns:adec="http://schemas.microsoft.com/office/drawing/2017/decorative" val="1"/>
              </a:ext>
            </a:extLst>
          </p:cNvPr>
          <p:cNvCxnSpPr>
            <a:cxnSpLocks/>
          </p:cNvCxnSpPr>
          <p:nvPr/>
        </p:nvCxnSpPr>
        <p:spPr>
          <a:xfrm>
            <a:off x="442913" y="1881188"/>
            <a:ext cx="11349037"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Gerader Verbinder 12">
            <a:extLst>
              <a:ext uri="{FF2B5EF4-FFF2-40B4-BE49-F238E27FC236}">
                <a16:creationId xmlns:a16="http://schemas.microsoft.com/office/drawing/2014/main" id="{6A693DD3-DFBA-AF7E-DE27-B3BD7C50E686}"/>
              </a:ext>
              <a:ext uri="{C183D7F6-B498-43B3-948B-1728B52AA6E4}">
                <adec:decorative xmlns:adec="http://schemas.microsoft.com/office/drawing/2017/decorative" val="1"/>
              </a:ext>
            </a:extLst>
          </p:cNvPr>
          <p:cNvCxnSpPr>
            <a:cxnSpLocks/>
          </p:cNvCxnSpPr>
          <p:nvPr/>
        </p:nvCxnSpPr>
        <p:spPr>
          <a:xfrm>
            <a:off x="442913" y="6232752"/>
            <a:ext cx="11349037"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platzhalter 5">
            <a:extLst>
              <a:ext uri="{FF2B5EF4-FFF2-40B4-BE49-F238E27FC236}">
                <a16:creationId xmlns:a16="http://schemas.microsoft.com/office/drawing/2014/main" id="{C4364C52-98A1-B1BF-95F1-E63754CB0E97}"/>
              </a:ext>
            </a:extLst>
          </p:cNvPr>
          <p:cNvSpPr>
            <a:spLocks noGrp="1"/>
          </p:cNvSpPr>
          <p:nvPr>
            <p:ph type="body" sz="quarter" idx="13"/>
          </p:nvPr>
        </p:nvSpPr>
        <p:spPr>
          <a:xfrm>
            <a:off x="442914" y="1881189"/>
            <a:ext cx="11341099" cy="4356099"/>
          </a:xfrm>
        </p:spPr>
        <p:txBody>
          <a:bodyPr tIns="108000" numCol="2" spcCol="360000"/>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Datumsplatzhalter 5">
            <a:extLst>
              <a:ext uri="{FF2B5EF4-FFF2-40B4-BE49-F238E27FC236}">
                <a16:creationId xmlns:a16="http://schemas.microsoft.com/office/drawing/2014/main" id="{E67D647F-760D-E88D-6E86-3140EBEF31D7}"/>
              </a:ext>
            </a:extLst>
          </p:cNvPr>
          <p:cNvSpPr>
            <a:spLocks noGrp="1"/>
          </p:cNvSpPr>
          <p:nvPr>
            <p:ph type="dt" sz="half" idx="14"/>
          </p:nvPr>
        </p:nvSpPr>
        <p:spPr/>
        <p:txBody>
          <a:bodyPr/>
          <a:lstStyle/>
          <a:p>
            <a:fld id="{50E8B2B3-AB1B-4CBE-96EE-0D3A97B8DEBB}" type="datetime1">
              <a:rPr lang="de-DE" smtClean="0"/>
              <a:t>02.11.2025</a:t>
            </a:fld>
            <a:endParaRPr lang="de-DE" dirty="0"/>
          </a:p>
        </p:txBody>
      </p:sp>
      <p:sp>
        <p:nvSpPr>
          <p:cNvPr id="10" name="Fußzeilenplatzhalter 9">
            <a:extLst>
              <a:ext uri="{FF2B5EF4-FFF2-40B4-BE49-F238E27FC236}">
                <a16:creationId xmlns:a16="http://schemas.microsoft.com/office/drawing/2014/main" id="{AA0A208F-1E3F-CC49-A888-405ECD950CED}"/>
              </a:ext>
            </a:extLst>
          </p:cNvPr>
          <p:cNvSpPr>
            <a:spLocks noGrp="1"/>
          </p:cNvSpPr>
          <p:nvPr>
            <p:ph type="ftr" sz="quarter" idx="15"/>
          </p:nvPr>
        </p:nvSpPr>
        <p:spPr/>
        <p:txBody>
          <a:bodyPr/>
          <a:lstStyle/>
          <a:p>
            <a:endParaRPr lang="de-DE" dirty="0"/>
          </a:p>
        </p:txBody>
      </p:sp>
      <p:sp>
        <p:nvSpPr>
          <p:cNvPr id="11" name="Foliennummernplatzhalter 10">
            <a:extLst>
              <a:ext uri="{FF2B5EF4-FFF2-40B4-BE49-F238E27FC236}">
                <a16:creationId xmlns:a16="http://schemas.microsoft.com/office/drawing/2014/main" id="{0D328FC0-2742-3A64-B229-0E5FB25466D3}"/>
              </a:ext>
            </a:extLst>
          </p:cNvPr>
          <p:cNvSpPr>
            <a:spLocks noGrp="1"/>
          </p:cNvSpPr>
          <p:nvPr>
            <p:ph type="sldNum" sz="quarter" idx="16"/>
          </p:nvPr>
        </p:nvSpPr>
        <p:spPr/>
        <p:txBody>
          <a:bodyPr/>
          <a:lstStyle/>
          <a:p>
            <a:fld id="{C2571F0E-BA57-4409-A3A5-945CC828A36E}" type="slidenum">
              <a:rPr lang="de-DE" smtClean="0"/>
              <a:pPr/>
              <a:t>‹Nr.›</a:t>
            </a:fld>
            <a:endParaRPr lang="de-DE" dirty="0"/>
          </a:p>
        </p:txBody>
      </p:sp>
    </p:spTree>
    <p:extLst>
      <p:ext uri="{BB962C8B-B14F-4D97-AF65-F5344CB8AC3E}">
        <p14:creationId xmlns:p14="http://schemas.microsoft.com/office/powerpoint/2010/main" val="317805643"/>
      </p:ext>
    </p:extLst>
  </p:cSld>
  <p:clrMapOvr>
    <a:masterClrMapping/>
  </p:clrMapOvr>
  <p:extLst mod="1">
    <p:ext uri="{DCECCB84-F9BA-43D5-87BE-67443E8EF086}">
      <p15:sldGuideLst xmlns:p15="http://schemas.microsoft.com/office/powerpoint/2012/main">
        <p15:guide id="2" orient="horz" pos="1185">
          <p15:clr>
            <a:srgbClr val="FBAE40"/>
          </p15:clr>
        </p15:guide>
        <p15:guide id="3" pos="279">
          <p15:clr>
            <a:srgbClr val="FBAE40"/>
          </p15:clr>
        </p15:guide>
        <p15:guide id="4" pos="7423">
          <p15:clr>
            <a:srgbClr val="FBAE40"/>
          </p15:clr>
        </p15:guide>
        <p15:guide id="5" orient="horz" pos="1071">
          <p15:clr>
            <a:srgbClr val="FBAE40"/>
          </p15:clr>
        </p15:guide>
        <p15:guide id="6" orient="horz" pos="232">
          <p15:clr>
            <a:srgbClr val="FBAE40"/>
          </p15:clr>
        </p15:guide>
        <p15:guide id="7" orient="horz" pos="3929">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Kapitel-Trenner">
    <p:bg bwMode="ltGray">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2D3F0E-4D48-B8EA-224A-465A8DFA4936}"/>
              </a:ext>
            </a:extLst>
          </p:cNvPr>
          <p:cNvSpPr>
            <a:spLocks noGrp="1"/>
          </p:cNvSpPr>
          <p:nvPr>
            <p:ph type="title"/>
          </p:nvPr>
        </p:nvSpPr>
        <p:spPr>
          <a:xfrm>
            <a:off x="442800" y="1882800"/>
            <a:ext cx="11340000" cy="1440000"/>
          </a:xfrm>
        </p:spPr>
        <p:txBody>
          <a:bodyPr anchor="t" anchorCtr="0"/>
          <a:lstStyle>
            <a:lvl1pPr>
              <a:lnSpc>
                <a:spcPct val="100000"/>
              </a:lnSpc>
              <a:defRPr sz="4800"/>
            </a:lvl1pPr>
          </a:lstStyle>
          <a:p>
            <a:r>
              <a:rPr lang="de-DE"/>
              <a:t>Titelmasterformat durch Klicken bearbeiten</a:t>
            </a:r>
            <a:endParaRPr lang="de-DE" dirty="0"/>
          </a:p>
        </p:txBody>
      </p:sp>
      <p:sp>
        <p:nvSpPr>
          <p:cNvPr id="3" name="Textplatzhalter 2">
            <a:extLst>
              <a:ext uri="{FF2B5EF4-FFF2-40B4-BE49-F238E27FC236}">
                <a16:creationId xmlns:a16="http://schemas.microsoft.com/office/drawing/2014/main" id="{26160AD8-DE9A-9AAD-4D0F-7EA0D507443C}"/>
              </a:ext>
            </a:extLst>
          </p:cNvPr>
          <p:cNvSpPr>
            <a:spLocks noGrp="1"/>
          </p:cNvSpPr>
          <p:nvPr>
            <p:ph type="body" idx="1"/>
          </p:nvPr>
        </p:nvSpPr>
        <p:spPr>
          <a:xfrm>
            <a:off x="442800" y="3430800"/>
            <a:ext cx="11340000" cy="972000"/>
          </a:xfrm>
        </p:spPr>
        <p:txBody>
          <a:bodyPr/>
          <a:lstStyle>
            <a:lvl1pPr marL="0" indent="0">
              <a:buNone/>
              <a:defRPr sz="24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
        <p:nvSpPr>
          <p:cNvPr id="7" name="Datumsplatzhalter 6">
            <a:extLst>
              <a:ext uri="{FF2B5EF4-FFF2-40B4-BE49-F238E27FC236}">
                <a16:creationId xmlns:a16="http://schemas.microsoft.com/office/drawing/2014/main" id="{11AACC7D-9991-7ED0-3156-F966506222E6}"/>
              </a:ext>
            </a:extLst>
          </p:cNvPr>
          <p:cNvSpPr>
            <a:spLocks noGrp="1"/>
          </p:cNvSpPr>
          <p:nvPr>
            <p:ph type="dt" sz="half" idx="10"/>
          </p:nvPr>
        </p:nvSpPr>
        <p:spPr/>
        <p:txBody>
          <a:bodyPr/>
          <a:lstStyle>
            <a:lvl1pPr>
              <a:defRPr>
                <a:solidFill>
                  <a:schemeClr val="accent1"/>
                </a:solidFill>
              </a:defRPr>
            </a:lvl1pPr>
          </a:lstStyle>
          <a:p>
            <a:fld id="{AB9E08B5-E8CF-45FE-A9C6-93E71288B46E}" type="datetime1">
              <a:rPr lang="de-DE" smtClean="0"/>
              <a:t>02.11.2025</a:t>
            </a:fld>
            <a:endParaRPr lang="de-DE" dirty="0"/>
          </a:p>
        </p:txBody>
      </p:sp>
      <p:sp>
        <p:nvSpPr>
          <p:cNvPr id="8" name="Fußzeilenplatzhalter 7">
            <a:extLst>
              <a:ext uri="{FF2B5EF4-FFF2-40B4-BE49-F238E27FC236}">
                <a16:creationId xmlns:a16="http://schemas.microsoft.com/office/drawing/2014/main" id="{F97C3C8C-FBE5-D668-6000-A0936F2693F7}"/>
              </a:ext>
            </a:extLst>
          </p:cNvPr>
          <p:cNvSpPr>
            <a:spLocks noGrp="1"/>
          </p:cNvSpPr>
          <p:nvPr>
            <p:ph type="ftr" sz="quarter" idx="11"/>
          </p:nvPr>
        </p:nvSpPr>
        <p:spPr/>
        <p:txBody>
          <a:bodyPr/>
          <a:lstStyle>
            <a:lvl1pPr>
              <a:defRPr>
                <a:solidFill>
                  <a:schemeClr val="accent1"/>
                </a:solidFill>
              </a:defRPr>
            </a:lvl1pPr>
          </a:lstStyle>
          <a:p>
            <a:endParaRPr lang="de-DE" dirty="0"/>
          </a:p>
        </p:txBody>
      </p:sp>
      <p:sp>
        <p:nvSpPr>
          <p:cNvPr id="9" name="Foliennummernplatzhalter 8">
            <a:extLst>
              <a:ext uri="{FF2B5EF4-FFF2-40B4-BE49-F238E27FC236}">
                <a16:creationId xmlns:a16="http://schemas.microsoft.com/office/drawing/2014/main" id="{2C87C94C-59AE-DD77-EDD5-E2040DC3A8D5}"/>
              </a:ext>
            </a:extLst>
          </p:cNvPr>
          <p:cNvSpPr>
            <a:spLocks noGrp="1"/>
          </p:cNvSpPr>
          <p:nvPr>
            <p:ph type="sldNum" sz="quarter" idx="12"/>
          </p:nvPr>
        </p:nvSpPr>
        <p:spPr/>
        <p:txBody>
          <a:bodyPr/>
          <a:lstStyle>
            <a:lvl1pPr>
              <a:defRPr>
                <a:solidFill>
                  <a:schemeClr val="accent1"/>
                </a:solidFill>
              </a:defRPr>
            </a:lvl1pPr>
          </a:lstStyle>
          <a:p>
            <a:fld id="{C2571F0E-BA57-4409-A3A5-945CC828A36E}" type="slidenum">
              <a:rPr lang="de-DE" smtClean="0"/>
              <a:pPr/>
              <a:t>‹Nr.›</a:t>
            </a:fld>
            <a:endParaRPr lang="de-DE" dirty="0"/>
          </a:p>
        </p:txBody>
      </p:sp>
      <p:pic>
        <p:nvPicPr>
          <p:cNvPr id="4" name="Grafik 3">
            <a:extLst>
              <a:ext uri="{FF2B5EF4-FFF2-40B4-BE49-F238E27FC236}">
                <a16:creationId xmlns:a16="http://schemas.microsoft.com/office/drawing/2014/main" id="{C409FC36-5544-4C14-3CA5-A97D3A1AE365}"/>
              </a:ext>
            </a:extLst>
          </p:cNvPr>
          <p:cNvPicPr>
            <a:picLocks noChangeAspect="1"/>
          </p:cNvPicPr>
          <p:nvPr/>
        </p:nvPicPr>
        <p:blipFill rotWithShape="1">
          <a:blip r:embed="rId2">
            <a:alphaModFix amt="40000"/>
          </a:blip>
          <a:srcRect r="14894" b="9397"/>
          <a:stretch/>
        </p:blipFill>
        <p:spPr>
          <a:xfrm>
            <a:off x="6096000" y="368299"/>
            <a:ext cx="6096000" cy="6489701"/>
          </a:xfrm>
          <a:prstGeom prst="rect">
            <a:avLst/>
          </a:prstGeom>
        </p:spPr>
      </p:pic>
    </p:spTree>
    <p:extLst>
      <p:ext uri="{BB962C8B-B14F-4D97-AF65-F5344CB8AC3E}">
        <p14:creationId xmlns:p14="http://schemas.microsoft.com/office/powerpoint/2010/main" val="2252543834"/>
      </p:ext>
    </p:extLst>
  </p:cSld>
  <p:clrMapOvr>
    <a:masterClrMapping/>
  </p:clrMapOvr>
  <p:extLst mod="1">
    <p:ext uri="{DCECCB84-F9BA-43D5-87BE-67443E8EF086}">
      <p15:sldGuideLst xmlns:p15="http://schemas.microsoft.com/office/powerpoint/2012/main">
        <p15:guide id="1" orient="horz" pos="2160">
          <p15:clr>
            <a:srgbClr val="FBAE40"/>
          </p15:clr>
        </p15:guide>
        <p15:guide id="2" orient="horz" pos="1185">
          <p15:clr>
            <a:srgbClr val="FBAE40"/>
          </p15:clr>
        </p15:guide>
        <p15:guide id="3" pos="279">
          <p15:clr>
            <a:srgbClr val="FBAE40"/>
          </p15:clr>
        </p15:guide>
        <p15:guide id="4" pos="7423">
          <p15:clr>
            <a:srgbClr val="FBAE40"/>
          </p15:clr>
        </p15:guide>
        <p15:guide id="5" orient="horz" pos="2092">
          <p15:clr>
            <a:srgbClr val="FBAE40"/>
          </p15:clr>
        </p15:guide>
        <p15:guide id="6" orient="horz" pos="277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ext einspalti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p:txBody>
          <a:bodyPr/>
          <a:lstStyle/>
          <a:p>
            <a:r>
              <a:rPr lang="de-DE"/>
              <a:t>Titelmasterformat durch Klicken bearbeiten</a:t>
            </a:r>
          </a:p>
        </p:txBody>
      </p:sp>
      <p:sp>
        <p:nvSpPr>
          <p:cNvPr id="5" name="Textplatzhalter 4">
            <a:extLst>
              <a:ext uri="{FF2B5EF4-FFF2-40B4-BE49-F238E27FC236}">
                <a16:creationId xmlns:a16="http://schemas.microsoft.com/office/drawing/2014/main" id="{342F62DA-C002-970B-9E7C-014D632FB916}"/>
              </a:ext>
            </a:extLst>
          </p:cNvPr>
          <p:cNvSpPr>
            <a:spLocks noGrp="1"/>
          </p:cNvSpPr>
          <p:nvPr>
            <p:ph type="body" sz="quarter" idx="13"/>
          </p:nvPr>
        </p:nvSpPr>
        <p:spPr>
          <a:xfrm>
            <a:off x="442913" y="1881188"/>
            <a:ext cx="11341099" cy="4319587"/>
          </a:xfrm>
        </p:spPr>
        <p:txBody>
          <a:bodyPr/>
          <a:lstStyle>
            <a:lvl1pPr marL="216000">
              <a:defRPr/>
            </a:lvl1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a:extLst>
              <a:ext uri="{FF2B5EF4-FFF2-40B4-BE49-F238E27FC236}">
                <a16:creationId xmlns:a16="http://schemas.microsoft.com/office/drawing/2014/main" id="{77F0522C-DB5B-BB39-529C-0B0E9D56C679}"/>
              </a:ext>
            </a:extLst>
          </p:cNvPr>
          <p:cNvSpPr>
            <a:spLocks noGrp="1"/>
          </p:cNvSpPr>
          <p:nvPr>
            <p:ph type="dt" sz="half" idx="14"/>
          </p:nvPr>
        </p:nvSpPr>
        <p:spPr/>
        <p:txBody>
          <a:bodyPr/>
          <a:lstStyle/>
          <a:p>
            <a:fld id="{D8273C82-E765-4F41-B647-6DED6A59A286}" type="datetime1">
              <a:rPr lang="de-DE" smtClean="0"/>
              <a:t>02.11.2025</a:t>
            </a:fld>
            <a:endParaRPr lang="de-DE" dirty="0"/>
          </a:p>
        </p:txBody>
      </p:sp>
      <p:sp>
        <p:nvSpPr>
          <p:cNvPr id="6" name="Fußzeilenplatzhalter 5">
            <a:extLst>
              <a:ext uri="{FF2B5EF4-FFF2-40B4-BE49-F238E27FC236}">
                <a16:creationId xmlns:a16="http://schemas.microsoft.com/office/drawing/2014/main" id="{206D9FB6-A578-0515-5026-D184C2D75493}"/>
              </a:ext>
            </a:extLst>
          </p:cNvPr>
          <p:cNvSpPr>
            <a:spLocks noGrp="1"/>
          </p:cNvSpPr>
          <p:nvPr>
            <p:ph type="ftr" sz="quarter" idx="15"/>
          </p:nvPr>
        </p:nvSpPr>
        <p:spPr/>
        <p:txBody>
          <a:bodyPr/>
          <a:lstStyle/>
          <a:p>
            <a:endParaRPr lang="de-DE" dirty="0"/>
          </a:p>
        </p:txBody>
      </p:sp>
      <p:sp>
        <p:nvSpPr>
          <p:cNvPr id="10" name="Foliennummernplatzhalter 9">
            <a:extLst>
              <a:ext uri="{FF2B5EF4-FFF2-40B4-BE49-F238E27FC236}">
                <a16:creationId xmlns:a16="http://schemas.microsoft.com/office/drawing/2014/main" id="{A6C68862-1019-B291-D2FE-96DF560C0D6B}"/>
              </a:ext>
            </a:extLst>
          </p:cNvPr>
          <p:cNvSpPr>
            <a:spLocks noGrp="1"/>
          </p:cNvSpPr>
          <p:nvPr>
            <p:ph type="sldNum" sz="quarter" idx="16"/>
          </p:nvPr>
        </p:nvSpPr>
        <p:spPr/>
        <p:txBody>
          <a:bodyPr/>
          <a:lstStyle/>
          <a:p>
            <a:fld id="{C2571F0E-BA57-4409-A3A5-945CC828A36E}" type="slidenum">
              <a:rPr lang="de-DE" smtClean="0"/>
              <a:pPr/>
              <a:t>‹Nr.›</a:t>
            </a:fld>
            <a:endParaRPr lang="de-DE" dirty="0"/>
          </a:p>
        </p:txBody>
      </p:sp>
    </p:spTree>
    <p:extLst>
      <p:ext uri="{BB962C8B-B14F-4D97-AF65-F5344CB8AC3E}">
        <p14:creationId xmlns:p14="http://schemas.microsoft.com/office/powerpoint/2010/main" val="419169778"/>
      </p:ext>
    </p:extLst>
  </p:cSld>
  <p:clrMapOvr>
    <a:masterClrMapping/>
  </p:clrMapOvr>
  <p:extLst mod="1">
    <p:ext uri="{DCECCB84-F9BA-43D5-87BE-67443E8EF086}">
      <p15:sldGuideLst xmlns:p15="http://schemas.microsoft.com/office/powerpoint/2012/main">
        <p15:guide id="2" orient="horz" pos="1185">
          <p15:clr>
            <a:srgbClr val="FBAE40"/>
          </p15:clr>
        </p15:guide>
        <p15:guide id="3" pos="279">
          <p15:clr>
            <a:srgbClr val="FBAE40"/>
          </p15:clr>
        </p15:guide>
        <p15:guide id="4" pos="7423">
          <p15:clr>
            <a:srgbClr val="FBAE40"/>
          </p15:clr>
        </p15:guide>
        <p15:guide id="5" orient="horz" pos="232">
          <p15:clr>
            <a:srgbClr val="FBAE40"/>
          </p15:clr>
        </p15:guide>
        <p15:guide id="6" orient="horz" pos="1071">
          <p15:clr>
            <a:srgbClr val="FBAE40"/>
          </p15:clr>
        </p15:guide>
        <p15:guide id="7" orient="horz" pos="3906">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ext zweispalti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C69CD581-90FC-4F03-AB5F-9ED207ACDE35}"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6" name="Textplatzhalter 5">
            <a:extLst>
              <a:ext uri="{FF2B5EF4-FFF2-40B4-BE49-F238E27FC236}">
                <a16:creationId xmlns:a16="http://schemas.microsoft.com/office/drawing/2014/main" id="{ACF61B28-96F4-956D-110E-D70D7542BB92}"/>
              </a:ext>
            </a:extLst>
          </p:cNvPr>
          <p:cNvSpPr>
            <a:spLocks noGrp="1"/>
          </p:cNvSpPr>
          <p:nvPr>
            <p:ph type="body" sz="quarter" idx="13"/>
          </p:nvPr>
        </p:nvSpPr>
        <p:spPr>
          <a:xfrm>
            <a:off x="442912" y="1881188"/>
            <a:ext cx="5400000" cy="4319587"/>
          </a:xfrm>
        </p:spPr>
        <p:txBody>
          <a:bodyPr/>
          <a:lstStyle>
            <a:lvl1pPr marL="216000">
              <a:defRPr/>
            </a:lvl1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Textplatzhalter 5">
            <a:extLst>
              <a:ext uri="{FF2B5EF4-FFF2-40B4-BE49-F238E27FC236}">
                <a16:creationId xmlns:a16="http://schemas.microsoft.com/office/drawing/2014/main" id="{92B357CC-9A14-1036-8164-DB548FF83421}"/>
              </a:ext>
            </a:extLst>
          </p:cNvPr>
          <p:cNvSpPr>
            <a:spLocks noGrp="1"/>
          </p:cNvSpPr>
          <p:nvPr>
            <p:ph type="body" sz="quarter" idx="14"/>
          </p:nvPr>
        </p:nvSpPr>
        <p:spPr>
          <a:xfrm>
            <a:off x="6384013" y="1881189"/>
            <a:ext cx="5400000" cy="4319586"/>
          </a:xfrm>
        </p:spPr>
        <p:txBody>
          <a:bodyPr/>
          <a:lstStyle>
            <a:lvl1pPr marL="216000">
              <a:defRPr/>
            </a:lvl1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1350001747"/>
      </p:ext>
    </p:extLst>
  </p:cSld>
  <p:clrMapOvr>
    <a:masterClrMapping/>
  </p:clrMapOvr>
  <p:extLst mod="1">
    <p:ext uri="{DCECCB84-F9BA-43D5-87BE-67443E8EF086}">
      <p15:sldGuideLst xmlns:p15="http://schemas.microsoft.com/office/powerpoint/2012/main">
        <p15:guide id="1" pos="4021">
          <p15:clr>
            <a:srgbClr val="FBAE40"/>
          </p15:clr>
        </p15:guide>
        <p15:guide id="4" orient="horz" pos="1185">
          <p15:clr>
            <a:srgbClr val="FBAE40"/>
          </p15:clr>
        </p15:guide>
        <p15:guide id="5" pos="3681">
          <p15:clr>
            <a:srgbClr val="FBAE40"/>
          </p15:clr>
        </p15:guide>
        <p15:guide id="6" pos="279">
          <p15:clr>
            <a:srgbClr val="FBAE40"/>
          </p15:clr>
        </p15:guide>
        <p15:guide id="7" pos="7423">
          <p15:clr>
            <a:srgbClr val="FBAE40"/>
          </p15:clr>
        </p15:guide>
        <p15:guide id="8" orient="horz" pos="1071">
          <p15:clr>
            <a:srgbClr val="FBAE40"/>
          </p15:clr>
        </p15:guide>
        <p15:guide id="9" orient="horz" pos="232">
          <p15:clr>
            <a:srgbClr val="FBAE40"/>
          </p15:clr>
        </p15:guide>
        <p15:guide id="10" orient="horz" pos="390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41204215-41FB-486D-95E4-DB1E55F7B835}" type="datetimeFigureOut">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20295904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ext zweispaltig mit Überschrif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F4A7C4-025F-8CB7-8150-07678C965CB8}"/>
              </a:ext>
            </a:extLst>
          </p:cNvPr>
          <p:cNvSpPr>
            <a:spLocks noGrp="1"/>
          </p:cNvSpPr>
          <p:nvPr>
            <p:ph type="title"/>
          </p:nvPr>
        </p:nvSpPr>
        <p:spPr>
          <a:xfrm>
            <a:off x="442914" y="365125"/>
            <a:ext cx="11341100" cy="1325563"/>
          </a:xfrm>
        </p:spPr>
        <p:txBody>
          <a:bodyPr/>
          <a:lstStyle/>
          <a:p>
            <a:r>
              <a:rPr lang="de-DE"/>
              <a:t>Titelmasterformat durch Klicken bearbeiten</a:t>
            </a:r>
            <a:endParaRPr lang="de-DE" dirty="0"/>
          </a:p>
        </p:txBody>
      </p:sp>
      <p:sp>
        <p:nvSpPr>
          <p:cNvPr id="3" name="Textplatzhalter 2">
            <a:extLst>
              <a:ext uri="{FF2B5EF4-FFF2-40B4-BE49-F238E27FC236}">
                <a16:creationId xmlns:a16="http://schemas.microsoft.com/office/drawing/2014/main" id="{2C97C0F3-9E07-288D-D732-8748F4B6257F}"/>
              </a:ext>
            </a:extLst>
          </p:cNvPr>
          <p:cNvSpPr>
            <a:spLocks noGrp="1"/>
          </p:cNvSpPr>
          <p:nvPr>
            <p:ph type="body" idx="1"/>
          </p:nvPr>
        </p:nvSpPr>
        <p:spPr>
          <a:xfrm>
            <a:off x="442912" y="1881188"/>
            <a:ext cx="5400675" cy="647700"/>
          </a:xfrm>
        </p:spPr>
        <p:txBody>
          <a:bodyPr anchor="t" anchorCtr="0"/>
          <a:lstStyle>
            <a:lvl1pPr marL="0" indent="0">
              <a:buNone/>
              <a:defRPr sz="1800" b="1">
                <a:solidFill>
                  <a:schemeClr val="accent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5" name="Textplatzhalter 4">
            <a:extLst>
              <a:ext uri="{FF2B5EF4-FFF2-40B4-BE49-F238E27FC236}">
                <a16:creationId xmlns:a16="http://schemas.microsoft.com/office/drawing/2014/main" id="{42A95515-7113-4A8A-DBB8-3B5D0E9D3DFB}"/>
              </a:ext>
            </a:extLst>
          </p:cNvPr>
          <p:cNvSpPr>
            <a:spLocks noGrp="1"/>
          </p:cNvSpPr>
          <p:nvPr>
            <p:ph type="body" sz="quarter" idx="3"/>
          </p:nvPr>
        </p:nvSpPr>
        <p:spPr>
          <a:xfrm>
            <a:off x="6383338" y="1881188"/>
            <a:ext cx="5400975" cy="647700"/>
          </a:xfrm>
        </p:spPr>
        <p:txBody>
          <a:bodyPr anchor="t" anchorCtr="0"/>
          <a:lstStyle>
            <a:lvl1pPr marL="0" indent="0">
              <a:buNone/>
              <a:defRPr sz="1800" b="1">
                <a:solidFill>
                  <a:schemeClr val="accent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10" name="Datumsplatzhalter 9">
            <a:extLst>
              <a:ext uri="{FF2B5EF4-FFF2-40B4-BE49-F238E27FC236}">
                <a16:creationId xmlns:a16="http://schemas.microsoft.com/office/drawing/2014/main" id="{1A9D2A0A-3FAF-C915-DBA8-85CB745E1830}"/>
              </a:ext>
            </a:extLst>
          </p:cNvPr>
          <p:cNvSpPr>
            <a:spLocks noGrp="1"/>
          </p:cNvSpPr>
          <p:nvPr>
            <p:ph type="dt" sz="half" idx="10"/>
          </p:nvPr>
        </p:nvSpPr>
        <p:spPr/>
        <p:txBody>
          <a:bodyPr/>
          <a:lstStyle/>
          <a:p>
            <a:fld id="{23EE91A2-EB85-478F-903F-1C79070B2965}" type="datetime1">
              <a:rPr lang="de-DE" smtClean="0"/>
              <a:t>02.11.2025</a:t>
            </a:fld>
            <a:endParaRPr lang="de-DE" dirty="0"/>
          </a:p>
        </p:txBody>
      </p:sp>
      <p:sp>
        <p:nvSpPr>
          <p:cNvPr id="11" name="Fußzeilenplatzhalter 10">
            <a:extLst>
              <a:ext uri="{FF2B5EF4-FFF2-40B4-BE49-F238E27FC236}">
                <a16:creationId xmlns:a16="http://schemas.microsoft.com/office/drawing/2014/main" id="{5E0BC3A5-4C44-AD2E-7EA1-764592E8DF00}"/>
              </a:ext>
            </a:extLst>
          </p:cNvPr>
          <p:cNvSpPr>
            <a:spLocks noGrp="1"/>
          </p:cNvSpPr>
          <p:nvPr>
            <p:ph type="ftr" sz="quarter" idx="11"/>
          </p:nvPr>
        </p:nvSpPr>
        <p:spPr/>
        <p:txBody>
          <a:bodyPr/>
          <a:lstStyle/>
          <a:p>
            <a:endParaRPr lang="de-DE" dirty="0"/>
          </a:p>
        </p:txBody>
      </p:sp>
      <p:sp>
        <p:nvSpPr>
          <p:cNvPr id="12" name="Foliennummernplatzhalter 11">
            <a:extLst>
              <a:ext uri="{FF2B5EF4-FFF2-40B4-BE49-F238E27FC236}">
                <a16:creationId xmlns:a16="http://schemas.microsoft.com/office/drawing/2014/main" id="{016071D5-87AC-52B7-7B68-30FBE98B8E9A}"/>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7" name="Textplatzhalter 5">
            <a:extLst>
              <a:ext uri="{FF2B5EF4-FFF2-40B4-BE49-F238E27FC236}">
                <a16:creationId xmlns:a16="http://schemas.microsoft.com/office/drawing/2014/main" id="{50BAB8F2-A7BB-5C78-DC67-56B395ED6852}"/>
              </a:ext>
            </a:extLst>
          </p:cNvPr>
          <p:cNvSpPr>
            <a:spLocks noGrp="1"/>
          </p:cNvSpPr>
          <p:nvPr>
            <p:ph type="body" sz="quarter" idx="13"/>
          </p:nvPr>
        </p:nvSpPr>
        <p:spPr>
          <a:xfrm>
            <a:off x="442912" y="2528888"/>
            <a:ext cx="5400000" cy="3671886"/>
          </a:xfrm>
        </p:spPr>
        <p:txBody>
          <a:bodyPr/>
          <a:lstStyle>
            <a:lvl1pPr marL="216000">
              <a:defRPr/>
            </a:lvl1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8" name="Textplatzhalter 5">
            <a:extLst>
              <a:ext uri="{FF2B5EF4-FFF2-40B4-BE49-F238E27FC236}">
                <a16:creationId xmlns:a16="http://schemas.microsoft.com/office/drawing/2014/main" id="{2A0034E0-4B18-95C8-1C2F-94E89090437C}"/>
              </a:ext>
            </a:extLst>
          </p:cNvPr>
          <p:cNvSpPr>
            <a:spLocks noGrp="1"/>
          </p:cNvSpPr>
          <p:nvPr>
            <p:ph type="body" sz="quarter" idx="14"/>
          </p:nvPr>
        </p:nvSpPr>
        <p:spPr>
          <a:xfrm>
            <a:off x="6383338" y="2528888"/>
            <a:ext cx="5400000" cy="3672000"/>
          </a:xfrm>
        </p:spPr>
        <p:txBody>
          <a:bodyPr/>
          <a:lstStyle>
            <a:lvl1pPr marL="216000">
              <a:defRPr/>
            </a:lvl1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1020577571"/>
      </p:ext>
    </p:extLst>
  </p:cSld>
  <p:clrMapOvr>
    <a:masterClrMapping/>
  </p:clrMapOvr>
  <p:extLst mod="1">
    <p:ext uri="{DCECCB84-F9BA-43D5-87BE-67443E8EF086}">
      <p15:sldGuideLst xmlns:p15="http://schemas.microsoft.com/office/powerpoint/2012/main">
        <p15:guide id="1" pos="3681">
          <p15:clr>
            <a:srgbClr val="FBAE40"/>
          </p15:clr>
        </p15:guide>
        <p15:guide id="4" orient="horz" pos="1185">
          <p15:clr>
            <a:srgbClr val="FBAE40"/>
          </p15:clr>
        </p15:guide>
        <p15:guide id="5" orient="horz" pos="1593">
          <p15:clr>
            <a:srgbClr val="FBAE40"/>
          </p15:clr>
        </p15:guide>
        <p15:guide id="6" pos="4021">
          <p15:clr>
            <a:srgbClr val="FBAE40"/>
          </p15:clr>
        </p15:guide>
        <p15:guide id="7" pos="279">
          <p15:clr>
            <a:srgbClr val="FBAE40"/>
          </p15:clr>
        </p15:guide>
        <p15:guide id="8" pos="7423">
          <p15:clr>
            <a:srgbClr val="FBAE40"/>
          </p15:clr>
        </p15:guide>
        <p15:guide id="9" orient="horz" pos="232">
          <p15:clr>
            <a:srgbClr val="FBAE40"/>
          </p15:clr>
        </p15:guide>
        <p15:guide id="10" orient="horz" pos="1071">
          <p15:clr>
            <a:srgbClr val="FBAE40"/>
          </p15:clr>
        </p15:guide>
        <p15:guide id="11" orient="horz" pos="3906">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ext mit Grafik rechts">
    <p:spTree>
      <p:nvGrpSpPr>
        <p:cNvPr id="1" name=""/>
        <p:cNvGrpSpPr/>
        <p:nvPr/>
      </p:nvGrpSpPr>
      <p:grpSpPr>
        <a:xfrm>
          <a:off x="0" y="0"/>
          <a:ext cx="0" cy="0"/>
          <a:chOff x="0" y="0"/>
          <a:chExt cx="0" cy="0"/>
        </a:xfrm>
      </p:grpSpPr>
      <p:sp>
        <p:nvSpPr>
          <p:cNvPr id="5" name="Bildplatzhalter 4">
            <a:extLst>
              <a:ext uri="{FF2B5EF4-FFF2-40B4-BE49-F238E27FC236}">
                <a16:creationId xmlns:a16="http://schemas.microsoft.com/office/drawing/2014/main" id="{B7E1EDD9-4925-1F24-10E5-D3A9F49FA098}"/>
              </a:ext>
            </a:extLst>
          </p:cNvPr>
          <p:cNvSpPr>
            <a:spLocks noGrp="1"/>
          </p:cNvSpPr>
          <p:nvPr>
            <p:ph type="pic" sz="quarter" idx="13"/>
          </p:nvPr>
        </p:nvSpPr>
        <p:spPr>
          <a:xfrm>
            <a:off x="7212012" y="0"/>
            <a:ext cx="4979987" cy="6858000"/>
          </a:xfrm>
        </p:spPr>
        <p:txBody>
          <a:bodyPr/>
          <a:lstStyle/>
          <a:p>
            <a:r>
              <a:rPr lang="de-DE"/>
              <a:t>Bild durch Klicken auf Symbol hinzufügen</a:t>
            </a:r>
          </a:p>
        </p:txBody>
      </p:sp>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a:xfrm>
            <a:off x="442913" y="365125"/>
            <a:ext cx="6480000" cy="1325563"/>
          </a:xfrm>
        </p:spPr>
        <p:txBody>
          <a:bodyPr/>
          <a:lstStyle/>
          <a:p>
            <a:r>
              <a:rPr lang="de-DE"/>
              <a:t>Titelmasterformat durch Klicken bearbeiten</a:t>
            </a:r>
            <a:endParaRPr lang="de-DE" dirty="0"/>
          </a:p>
        </p:txBody>
      </p:sp>
      <p:sp>
        <p:nvSpPr>
          <p:cNvPr id="4" name="Textplatzhalter 5">
            <a:extLst>
              <a:ext uri="{FF2B5EF4-FFF2-40B4-BE49-F238E27FC236}">
                <a16:creationId xmlns:a16="http://schemas.microsoft.com/office/drawing/2014/main" id="{7FE1C6C9-F1BB-1FEC-A71A-7BC83427071B}"/>
              </a:ext>
            </a:extLst>
          </p:cNvPr>
          <p:cNvSpPr>
            <a:spLocks noGrp="1"/>
          </p:cNvSpPr>
          <p:nvPr>
            <p:ph type="body" sz="quarter" idx="14"/>
          </p:nvPr>
        </p:nvSpPr>
        <p:spPr>
          <a:xfrm>
            <a:off x="442913" y="1881188"/>
            <a:ext cx="6481762" cy="4319587"/>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Datumsplatzhalter 5">
            <a:extLst>
              <a:ext uri="{FF2B5EF4-FFF2-40B4-BE49-F238E27FC236}">
                <a16:creationId xmlns:a16="http://schemas.microsoft.com/office/drawing/2014/main" id="{DFC904A4-AB75-5077-13AC-7D4D63543C3B}"/>
              </a:ext>
            </a:extLst>
          </p:cNvPr>
          <p:cNvSpPr>
            <a:spLocks noGrp="1"/>
          </p:cNvSpPr>
          <p:nvPr>
            <p:ph type="dt" sz="half" idx="15"/>
          </p:nvPr>
        </p:nvSpPr>
        <p:spPr/>
        <p:txBody>
          <a:bodyPr/>
          <a:lstStyle/>
          <a:p>
            <a:fld id="{029585F5-0F50-4965-8DEB-882A79A64B81}" type="datetime1">
              <a:rPr lang="de-DE" smtClean="0"/>
              <a:t>02.11.2025</a:t>
            </a:fld>
            <a:endParaRPr lang="de-DE" dirty="0"/>
          </a:p>
        </p:txBody>
      </p:sp>
      <p:sp>
        <p:nvSpPr>
          <p:cNvPr id="10" name="Fußzeilenplatzhalter 9">
            <a:extLst>
              <a:ext uri="{FF2B5EF4-FFF2-40B4-BE49-F238E27FC236}">
                <a16:creationId xmlns:a16="http://schemas.microsoft.com/office/drawing/2014/main" id="{691CD8F6-A976-00D9-FD39-3B1193F8C822}"/>
              </a:ext>
            </a:extLst>
          </p:cNvPr>
          <p:cNvSpPr>
            <a:spLocks noGrp="1"/>
          </p:cNvSpPr>
          <p:nvPr>
            <p:ph type="ftr" sz="quarter" idx="16"/>
          </p:nvPr>
        </p:nvSpPr>
        <p:spPr/>
        <p:txBody>
          <a:bodyPr/>
          <a:lstStyle/>
          <a:p>
            <a:endParaRPr lang="de-DE" dirty="0"/>
          </a:p>
        </p:txBody>
      </p:sp>
      <p:sp>
        <p:nvSpPr>
          <p:cNvPr id="11" name="Foliennummernplatzhalter 10">
            <a:extLst>
              <a:ext uri="{FF2B5EF4-FFF2-40B4-BE49-F238E27FC236}">
                <a16:creationId xmlns:a16="http://schemas.microsoft.com/office/drawing/2014/main" id="{98ED63FB-F266-5C37-65E3-D855BCC39386}"/>
              </a:ext>
            </a:extLst>
          </p:cNvPr>
          <p:cNvSpPr>
            <a:spLocks noGrp="1"/>
          </p:cNvSpPr>
          <p:nvPr>
            <p:ph type="sldNum" sz="quarter" idx="17"/>
          </p:nvPr>
        </p:nvSpPr>
        <p:spPr/>
        <p:txBody>
          <a:bodyPr/>
          <a:lstStyle/>
          <a:p>
            <a:fld id="{C2571F0E-BA57-4409-A3A5-945CC828A36E}" type="slidenum">
              <a:rPr lang="de-DE" smtClean="0"/>
              <a:pPr/>
              <a:t>‹Nr.›</a:t>
            </a:fld>
            <a:endParaRPr lang="de-DE" dirty="0"/>
          </a:p>
        </p:txBody>
      </p:sp>
    </p:spTree>
    <p:extLst>
      <p:ext uri="{BB962C8B-B14F-4D97-AF65-F5344CB8AC3E}">
        <p14:creationId xmlns:p14="http://schemas.microsoft.com/office/powerpoint/2010/main" val="258353832"/>
      </p:ext>
    </p:extLst>
  </p:cSld>
  <p:clrMapOvr>
    <a:masterClrMapping/>
  </p:clrMapOvr>
  <p:extLst mod="1">
    <p:ext uri="{DCECCB84-F9BA-43D5-87BE-67443E8EF086}">
      <p15:sldGuideLst xmlns:p15="http://schemas.microsoft.com/office/powerpoint/2012/main">
        <p15:guide id="2" pos="4543">
          <p15:clr>
            <a:srgbClr val="FBAE40"/>
          </p15:clr>
        </p15:guide>
        <p15:guide id="4" orient="horz" pos="1185">
          <p15:clr>
            <a:srgbClr val="FBAE40"/>
          </p15:clr>
        </p15:guide>
        <p15:guide id="5" pos="4362">
          <p15:clr>
            <a:srgbClr val="FBAE40"/>
          </p15:clr>
        </p15:guide>
        <p15:guide id="6" pos="279">
          <p15:clr>
            <a:srgbClr val="FBAE40"/>
          </p15:clr>
        </p15:guide>
        <p15:guide id="7" orient="horz" pos="232">
          <p15:clr>
            <a:srgbClr val="FBAE40"/>
          </p15:clr>
        </p15:guide>
        <p15:guide id="8" orient="horz" pos="3906">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xt mit Grafik links">
    <p:spTree>
      <p:nvGrpSpPr>
        <p:cNvPr id="1" name=""/>
        <p:cNvGrpSpPr/>
        <p:nvPr/>
      </p:nvGrpSpPr>
      <p:grpSpPr>
        <a:xfrm>
          <a:off x="0" y="0"/>
          <a:ext cx="0" cy="0"/>
          <a:chOff x="0" y="0"/>
          <a:chExt cx="0" cy="0"/>
        </a:xfrm>
      </p:grpSpPr>
      <p:sp>
        <p:nvSpPr>
          <p:cNvPr id="5" name="Bildplatzhalter 4">
            <a:extLst>
              <a:ext uri="{FF2B5EF4-FFF2-40B4-BE49-F238E27FC236}">
                <a16:creationId xmlns:a16="http://schemas.microsoft.com/office/drawing/2014/main" id="{B7E1EDD9-4925-1F24-10E5-D3A9F49FA098}"/>
              </a:ext>
            </a:extLst>
          </p:cNvPr>
          <p:cNvSpPr>
            <a:spLocks noGrp="1"/>
          </p:cNvSpPr>
          <p:nvPr>
            <p:ph type="pic" sz="quarter" idx="13"/>
          </p:nvPr>
        </p:nvSpPr>
        <p:spPr>
          <a:xfrm>
            <a:off x="0" y="0"/>
            <a:ext cx="4979987" cy="6858000"/>
          </a:xfrm>
        </p:spPr>
        <p:txBody>
          <a:bodyPr/>
          <a:lstStyle/>
          <a:p>
            <a:r>
              <a:rPr lang="de-DE"/>
              <a:t>Bild durch Klicken auf Symbol hinzufügen</a:t>
            </a:r>
          </a:p>
        </p:txBody>
      </p:sp>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a:xfrm>
            <a:off x="5303838" y="368300"/>
            <a:ext cx="6480000" cy="1325563"/>
          </a:xfrm>
        </p:spPr>
        <p:txBody>
          <a:bodyPr/>
          <a:lstStyle/>
          <a:p>
            <a:r>
              <a:rPr lang="de-DE"/>
              <a:t>Titelmasterformat durch Klicken bearbeiten</a:t>
            </a:r>
            <a:endParaRPr lang="de-DE" dirty="0"/>
          </a:p>
        </p:txBody>
      </p:sp>
      <p:sp>
        <p:nvSpPr>
          <p:cNvPr id="7" name="Datumsplatzhalter 6">
            <a:extLst>
              <a:ext uri="{FF2B5EF4-FFF2-40B4-BE49-F238E27FC236}">
                <a16:creationId xmlns:a16="http://schemas.microsoft.com/office/drawing/2014/main" id="{5AC3A1B1-9EA2-2B08-7CEF-4A5BB300A78B}"/>
              </a:ext>
            </a:extLst>
          </p:cNvPr>
          <p:cNvSpPr>
            <a:spLocks noGrp="1"/>
          </p:cNvSpPr>
          <p:nvPr>
            <p:ph type="dt" sz="half" idx="10"/>
          </p:nvPr>
        </p:nvSpPr>
        <p:spPr>
          <a:xfrm>
            <a:off x="9249282" y="6462000"/>
            <a:ext cx="1440000" cy="180000"/>
          </a:xfrm>
        </p:spPr>
        <p:txBody>
          <a:bodyPr/>
          <a:lstStyle/>
          <a:p>
            <a:fld id="{8B20C672-1BC3-42C1-B840-3A75271F6C5C}" type="datetime1">
              <a:rPr lang="de-DE" smtClean="0"/>
              <a:t>02.11.2025</a:t>
            </a:fld>
            <a:endParaRPr lang="de-DE" dirty="0"/>
          </a:p>
        </p:txBody>
      </p:sp>
      <p:sp>
        <p:nvSpPr>
          <p:cNvPr id="9" name="Foliennummernplatzhalter 8">
            <a:extLst>
              <a:ext uri="{FF2B5EF4-FFF2-40B4-BE49-F238E27FC236}">
                <a16:creationId xmlns:a16="http://schemas.microsoft.com/office/drawing/2014/main" id="{084E4AC8-CB06-E431-2C93-932B8B71A99B}"/>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4" name="Textplatzhalter 5">
            <a:extLst>
              <a:ext uri="{FF2B5EF4-FFF2-40B4-BE49-F238E27FC236}">
                <a16:creationId xmlns:a16="http://schemas.microsoft.com/office/drawing/2014/main" id="{98D399DE-B716-1EC9-0CEA-9D72833AB9D3}"/>
              </a:ext>
            </a:extLst>
          </p:cNvPr>
          <p:cNvSpPr>
            <a:spLocks noGrp="1"/>
          </p:cNvSpPr>
          <p:nvPr>
            <p:ph type="body" sz="quarter" idx="14"/>
          </p:nvPr>
        </p:nvSpPr>
        <p:spPr>
          <a:xfrm>
            <a:off x="5303838" y="1881188"/>
            <a:ext cx="6481762" cy="4319587"/>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Fußzeilenplatzhalter 2">
            <a:extLst>
              <a:ext uri="{FF2B5EF4-FFF2-40B4-BE49-F238E27FC236}">
                <a16:creationId xmlns:a16="http://schemas.microsoft.com/office/drawing/2014/main" id="{A70EF002-783F-D573-B7E6-6615AB34F891}"/>
              </a:ext>
            </a:extLst>
          </p:cNvPr>
          <p:cNvSpPr>
            <a:spLocks noGrp="1"/>
          </p:cNvSpPr>
          <p:nvPr>
            <p:ph type="ftr" sz="quarter" idx="15"/>
          </p:nvPr>
        </p:nvSpPr>
        <p:spPr/>
        <p:txBody>
          <a:bodyPr/>
          <a:lstStyle/>
          <a:p>
            <a:endParaRPr lang="de-DE" dirty="0"/>
          </a:p>
        </p:txBody>
      </p:sp>
    </p:spTree>
    <p:extLst>
      <p:ext uri="{BB962C8B-B14F-4D97-AF65-F5344CB8AC3E}">
        <p14:creationId xmlns:p14="http://schemas.microsoft.com/office/powerpoint/2010/main" val="2922246411"/>
      </p:ext>
    </p:extLst>
  </p:cSld>
  <p:clrMapOvr>
    <a:masterClrMapping/>
  </p:clrMapOvr>
  <p:extLst mod="1">
    <p:ext uri="{DCECCB84-F9BA-43D5-87BE-67443E8EF086}">
      <p15:sldGuideLst xmlns:p15="http://schemas.microsoft.com/office/powerpoint/2012/main">
        <p15:guide id="3" pos="3341">
          <p15:clr>
            <a:srgbClr val="FBAE40"/>
          </p15:clr>
        </p15:guide>
        <p15:guide id="5" orient="horz" pos="1185">
          <p15:clr>
            <a:srgbClr val="FBAE40"/>
          </p15:clr>
        </p15:guide>
        <p15:guide id="6" pos="7423">
          <p15:clr>
            <a:srgbClr val="FBAE40"/>
          </p15:clr>
        </p15:guide>
        <p15:guide id="7" orient="horz" pos="232">
          <p15:clr>
            <a:srgbClr val="FBAE40"/>
          </p15:clr>
        </p15:guide>
        <p15:guide id="8" orient="horz" pos="1071">
          <p15:clr>
            <a:srgbClr val="FBAE40"/>
          </p15:clr>
        </p15:guide>
        <p15:guide id="9" orient="horz" pos="3906">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xt mit 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09C9CB9D-F7E1-4423-91E1-AD61EF27E548}"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6" name="Textplatzhalter 5">
            <a:extLst>
              <a:ext uri="{FF2B5EF4-FFF2-40B4-BE49-F238E27FC236}">
                <a16:creationId xmlns:a16="http://schemas.microsoft.com/office/drawing/2014/main" id="{ACF61B28-96F4-956D-110E-D70D7542BB92}"/>
              </a:ext>
            </a:extLst>
          </p:cNvPr>
          <p:cNvSpPr>
            <a:spLocks noGrp="1"/>
          </p:cNvSpPr>
          <p:nvPr>
            <p:ph type="body" sz="quarter" idx="13"/>
          </p:nvPr>
        </p:nvSpPr>
        <p:spPr>
          <a:xfrm>
            <a:off x="442912" y="1881189"/>
            <a:ext cx="5400000" cy="4319586"/>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Tabellenplatzhalter 3">
            <a:extLst>
              <a:ext uri="{FF2B5EF4-FFF2-40B4-BE49-F238E27FC236}">
                <a16:creationId xmlns:a16="http://schemas.microsoft.com/office/drawing/2014/main" id="{48C92948-6704-93C1-2A4D-949D9BBEF96E}"/>
              </a:ext>
            </a:extLst>
          </p:cNvPr>
          <p:cNvSpPr>
            <a:spLocks noGrp="1"/>
          </p:cNvSpPr>
          <p:nvPr>
            <p:ph type="tbl" sz="quarter" idx="14"/>
          </p:nvPr>
        </p:nvSpPr>
        <p:spPr>
          <a:xfrm>
            <a:off x="6383338" y="1881188"/>
            <a:ext cx="5400675" cy="4319587"/>
          </a:xfrm>
        </p:spPr>
        <p:txBody>
          <a:bodyPr/>
          <a:lstStyle/>
          <a:p>
            <a:r>
              <a:rPr lang="de-DE"/>
              <a:t>Tabelle durch Klicken auf Symbol hinzufügen</a:t>
            </a:r>
          </a:p>
        </p:txBody>
      </p:sp>
    </p:spTree>
    <p:extLst>
      <p:ext uri="{BB962C8B-B14F-4D97-AF65-F5344CB8AC3E}">
        <p14:creationId xmlns:p14="http://schemas.microsoft.com/office/powerpoint/2010/main" val="646051660"/>
      </p:ext>
    </p:extLst>
  </p:cSld>
  <p:clrMapOvr>
    <a:masterClrMapping/>
  </p:clrMapOvr>
  <p:extLst mod="1">
    <p:ext uri="{DCECCB84-F9BA-43D5-87BE-67443E8EF086}">
      <p15:sldGuideLst xmlns:p15="http://schemas.microsoft.com/office/powerpoint/2012/main">
        <p15:guide id="1" pos="4021">
          <p15:clr>
            <a:srgbClr val="FBAE40"/>
          </p15:clr>
        </p15:guide>
        <p15:guide id="4" orient="horz" pos="1185">
          <p15:clr>
            <a:srgbClr val="FBAE40"/>
          </p15:clr>
        </p15:guide>
        <p15:guide id="5" pos="3681">
          <p15:clr>
            <a:srgbClr val="FBAE40"/>
          </p15:clr>
        </p15:guide>
        <p15:guide id="6" pos="279">
          <p15:clr>
            <a:srgbClr val="FBAE40"/>
          </p15:clr>
        </p15:guide>
        <p15:guide id="7" pos="7423">
          <p15:clr>
            <a:srgbClr val="FBAE40"/>
          </p15:clr>
        </p15:guide>
        <p15:guide id="8" orient="horz" pos="232">
          <p15:clr>
            <a:srgbClr val="FBAE40"/>
          </p15:clr>
        </p15:guide>
        <p15:guide id="9" orient="horz" pos="1071">
          <p15:clr>
            <a:srgbClr val="FBAE40"/>
          </p15:clr>
        </p15:guide>
        <p15:guide id="10" orient="horz" pos="390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p:txBody>
          <a:bodyPr/>
          <a:lstStyle/>
          <a:p>
            <a:r>
              <a:rPr lang="de-DE"/>
              <a:t>Titelmasterformat durch Klicken bearbeiten</a:t>
            </a:r>
          </a:p>
        </p:txBody>
      </p:sp>
      <p:sp>
        <p:nvSpPr>
          <p:cNvPr id="7" name="Datumsplatzhalter 6">
            <a:extLst>
              <a:ext uri="{FF2B5EF4-FFF2-40B4-BE49-F238E27FC236}">
                <a16:creationId xmlns:a16="http://schemas.microsoft.com/office/drawing/2014/main" id="{5AC3A1B1-9EA2-2B08-7CEF-4A5BB300A78B}"/>
              </a:ext>
            </a:extLst>
          </p:cNvPr>
          <p:cNvSpPr>
            <a:spLocks noGrp="1"/>
          </p:cNvSpPr>
          <p:nvPr>
            <p:ph type="dt" sz="half" idx="10"/>
          </p:nvPr>
        </p:nvSpPr>
        <p:spPr>
          <a:xfrm>
            <a:off x="9249282" y="6462000"/>
            <a:ext cx="1440000" cy="180000"/>
          </a:xfrm>
        </p:spPr>
        <p:txBody>
          <a:bodyPr/>
          <a:lstStyle/>
          <a:p>
            <a:fld id="{200C710B-997D-4B26-A1B9-CF48962C0434}" type="datetime1">
              <a:rPr lang="de-DE" smtClean="0"/>
              <a:t>02.11.2025</a:t>
            </a:fld>
            <a:endParaRPr lang="de-DE" dirty="0"/>
          </a:p>
        </p:txBody>
      </p:sp>
      <p:sp>
        <p:nvSpPr>
          <p:cNvPr id="9" name="Foliennummernplatzhalter 8">
            <a:extLst>
              <a:ext uri="{FF2B5EF4-FFF2-40B4-BE49-F238E27FC236}">
                <a16:creationId xmlns:a16="http://schemas.microsoft.com/office/drawing/2014/main" id="{084E4AC8-CB06-E431-2C93-932B8B71A99B}"/>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4" name="Tabellenplatzhalter 3">
            <a:extLst>
              <a:ext uri="{FF2B5EF4-FFF2-40B4-BE49-F238E27FC236}">
                <a16:creationId xmlns:a16="http://schemas.microsoft.com/office/drawing/2014/main" id="{1DE7A30A-44AD-A30B-7DB6-30E65FFDC77A}"/>
              </a:ext>
            </a:extLst>
          </p:cNvPr>
          <p:cNvSpPr>
            <a:spLocks noGrp="1"/>
          </p:cNvSpPr>
          <p:nvPr>
            <p:ph type="tbl" sz="quarter" idx="13"/>
          </p:nvPr>
        </p:nvSpPr>
        <p:spPr>
          <a:xfrm>
            <a:off x="442913" y="1881188"/>
            <a:ext cx="11341099" cy="4319587"/>
          </a:xfrm>
        </p:spPr>
        <p:txBody>
          <a:bodyPr/>
          <a:lstStyle/>
          <a:p>
            <a:r>
              <a:rPr lang="de-DE"/>
              <a:t>Tabelle durch Klicken auf Symbol hinzufügen</a:t>
            </a:r>
          </a:p>
        </p:txBody>
      </p:sp>
      <p:sp>
        <p:nvSpPr>
          <p:cNvPr id="3" name="Fußzeilenplatzhalter 2">
            <a:extLst>
              <a:ext uri="{FF2B5EF4-FFF2-40B4-BE49-F238E27FC236}">
                <a16:creationId xmlns:a16="http://schemas.microsoft.com/office/drawing/2014/main" id="{84509872-0E94-2A47-6867-88F8F5957609}"/>
              </a:ext>
            </a:extLst>
          </p:cNvPr>
          <p:cNvSpPr>
            <a:spLocks noGrp="1"/>
          </p:cNvSpPr>
          <p:nvPr>
            <p:ph type="ftr" sz="quarter" idx="14"/>
          </p:nvPr>
        </p:nvSpPr>
        <p:spPr/>
        <p:txBody>
          <a:bodyPr/>
          <a:lstStyle/>
          <a:p>
            <a:endParaRPr lang="de-DE" dirty="0"/>
          </a:p>
        </p:txBody>
      </p:sp>
    </p:spTree>
    <p:extLst>
      <p:ext uri="{BB962C8B-B14F-4D97-AF65-F5344CB8AC3E}">
        <p14:creationId xmlns:p14="http://schemas.microsoft.com/office/powerpoint/2010/main" val="2798304758"/>
      </p:ext>
    </p:extLst>
  </p:cSld>
  <p:clrMapOvr>
    <a:masterClrMapping/>
  </p:clrMapOvr>
  <p:extLst mod="1">
    <p:ext uri="{DCECCB84-F9BA-43D5-87BE-67443E8EF086}">
      <p15:sldGuideLst xmlns:p15="http://schemas.microsoft.com/office/powerpoint/2012/main">
        <p15:guide id="2" orient="horz" pos="1185">
          <p15:clr>
            <a:srgbClr val="FBAE40"/>
          </p15:clr>
        </p15:guide>
        <p15:guide id="3" pos="279">
          <p15:clr>
            <a:srgbClr val="FBAE40"/>
          </p15:clr>
        </p15:guide>
        <p15:guide id="4" pos="7423">
          <p15:clr>
            <a:srgbClr val="FBAE40"/>
          </p15:clr>
        </p15:guide>
        <p15:guide id="5" orient="horz" pos="232">
          <p15:clr>
            <a:srgbClr val="FBAE40"/>
          </p15:clr>
        </p15:guide>
        <p15:guide id="6" orient="horz" pos="1071">
          <p15:clr>
            <a:srgbClr val="FBAE40"/>
          </p15:clr>
        </p15:guide>
        <p15:guide id="7" orient="horz" pos="390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SmartArt-Grafik">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p:txBody>
          <a:bodyPr/>
          <a:lstStyle/>
          <a:p>
            <a:r>
              <a:rPr lang="de-DE"/>
              <a:t>Titelmasterformat durch Klicken bearbeiten</a:t>
            </a:r>
          </a:p>
        </p:txBody>
      </p:sp>
      <p:sp>
        <p:nvSpPr>
          <p:cNvPr id="7" name="Datumsplatzhalter 6">
            <a:extLst>
              <a:ext uri="{FF2B5EF4-FFF2-40B4-BE49-F238E27FC236}">
                <a16:creationId xmlns:a16="http://schemas.microsoft.com/office/drawing/2014/main" id="{5AC3A1B1-9EA2-2B08-7CEF-4A5BB300A78B}"/>
              </a:ext>
            </a:extLst>
          </p:cNvPr>
          <p:cNvSpPr>
            <a:spLocks noGrp="1"/>
          </p:cNvSpPr>
          <p:nvPr>
            <p:ph type="dt" sz="half" idx="10"/>
          </p:nvPr>
        </p:nvSpPr>
        <p:spPr>
          <a:xfrm>
            <a:off x="9249282" y="6462000"/>
            <a:ext cx="1440000" cy="180000"/>
          </a:xfrm>
        </p:spPr>
        <p:txBody>
          <a:bodyPr/>
          <a:lstStyle/>
          <a:p>
            <a:fld id="{E7C6371F-66C6-4161-9A51-AC0E29FF739F}" type="datetime1">
              <a:rPr lang="de-DE" smtClean="0"/>
              <a:t>02.11.2025</a:t>
            </a:fld>
            <a:endParaRPr lang="de-DE" dirty="0"/>
          </a:p>
        </p:txBody>
      </p:sp>
      <p:sp>
        <p:nvSpPr>
          <p:cNvPr id="9" name="Foliennummernplatzhalter 8">
            <a:extLst>
              <a:ext uri="{FF2B5EF4-FFF2-40B4-BE49-F238E27FC236}">
                <a16:creationId xmlns:a16="http://schemas.microsoft.com/office/drawing/2014/main" id="{084E4AC8-CB06-E431-2C93-932B8B71A99B}"/>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5" name="SmartArt-Platzhalter 4">
            <a:extLst>
              <a:ext uri="{FF2B5EF4-FFF2-40B4-BE49-F238E27FC236}">
                <a16:creationId xmlns:a16="http://schemas.microsoft.com/office/drawing/2014/main" id="{857443B4-450E-4531-16B0-F56D501177E6}"/>
              </a:ext>
            </a:extLst>
          </p:cNvPr>
          <p:cNvSpPr>
            <a:spLocks noGrp="1"/>
          </p:cNvSpPr>
          <p:nvPr>
            <p:ph type="dgm" sz="quarter" idx="13"/>
          </p:nvPr>
        </p:nvSpPr>
        <p:spPr>
          <a:xfrm>
            <a:off x="442913" y="1881188"/>
            <a:ext cx="11341099" cy="4319587"/>
          </a:xfrm>
        </p:spPr>
        <p:txBody>
          <a:bodyPr/>
          <a:lstStyle/>
          <a:p>
            <a:r>
              <a:rPr lang="de-DE"/>
              <a:t>Klicken Sie auf das Symbol, um die SmartArt-Grafik hinzuzufügen</a:t>
            </a:r>
          </a:p>
        </p:txBody>
      </p:sp>
      <p:sp>
        <p:nvSpPr>
          <p:cNvPr id="3" name="Fußzeilenplatzhalter 2">
            <a:extLst>
              <a:ext uri="{FF2B5EF4-FFF2-40B4-BE49-F238E27FC236}">
                <a16:creationId xmlns:a16="http://schemas.microsoft.com/office/drawing/2014/main" id="{C52D4E16-F7A9-7731-E707-B6D9EACD45FA}"/>
              </a:ext>
            </a:extLst>
          </p:cNvPr>
          <p:cNvSpPr>
            <a:spLocks noGrp="1"/>
          </p:cNvSpPr>
          <p:nvPr>
            <p:ph type="ftr" sz="quarter" idx="14"/>
          </p:nvPr>
        </p:nvSpPr>
        <p:spPr/>
        <p:txBody>
          <a:bodyPr/>
          <a:lstStyle/>
          <a:p>
            <a:endParaRPr lang="de-DE" dirty="0"/>
          </a:p>
        </p:txBody>
      </p:sp>
    </p:spTree>
    <p:extLst>
      <p:ext uri="{BB962C8B-B14F-4D97-AF65-F5344CB8AC3E}">
        <p14:creationId xmlns:p14="http://schemas.microsoft.com/office/powerpoint/2010/main" val="1492029712"/>
      </p:ext>
    </p:extLst>
  </p:cSld>
  <p:clrMapOvr>
    <a:masterClrMapping/>
  </p:clrMapOvr>
  <p:extLst mod="1">
    <p:ext uri="{DCECCB84-F9BA-43D5-87BE-67443E8EF086}">
      <p15:sldGuideLst xmlns:p15="http://schemas.microsoft.com/office/powerpoint/2012/main">
        <p15:guide id="2" orient="horz" pos="1185">
          <p15:clr>
            <a:srgbClr val="FBAE40"/>
          </p15:clr>
        </p15:guide>
        <p15:guide id="3" pos="279">
          <p15:clr>
            <a:srgbClr val="FBAE40"/>
          </p15:clr>
        </p15:guide>
        <p15:guide id="4" pos="7423">
          <p15:clr>
            <a:srgbClr val="FBAE40"/>
          </p15:clr>
        </p15:guide>
        <p15:guide id="5" orient="horz" pos="232">
          <p15:clr>
            <a:srgbClr val="FBAE40"/>
          </p15:clr>
        </p15:guide>
        <p15:guide id="6" orient="horz" pos="1071">
          <p15:clr>
            <a:srgbClr val="FBAE40"/>
          </p15:clr>
        </p15:guide>
        <p15:guide id="7" orient="horz" pos="3906">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ext mit Diagramm">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26904F82-13B0-4FEB-88B4-CA3CA57F53E7}"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6" name="Textplatzhalter 5">
            <a:extLst>
              <a:ext uri="{FF2B5EF4-FFF2-40B4-BE49-F238E27FC236}">
                <a16:creationId xmlns:a16="http://schemas.microsoft.com/office/drawing/2014/main" id="{ACF61B28-96F4-956D-110E-D70D7542BB92}"/>
              </a:ext>
            </a:extLst>
          </p:cNvPr>
          <p:cNvSpPr>
            <a:spLocks noGrp="1"/>
          </p:cNvSpPr>
          <p:nvPr>
            <p:ph type="body" sz="quarter" idx="13"/>
          </p:nvPr>
        </p:nvSpPr>
        <p:spPr>
          <a:xfrm>
            <a:off x="442912" y="1881189"/>
            <a:ext cx="5400000" cy="4319586"/>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Diagrammplatzhalter 4">
            <a:extLst>
              <a:ext uri="{FF2B5EF4-FFF2-40B4-BE49-F238E27FC236}">
                <a16:creationId xmlns:a16="http://schemas.microsoft.com/office/drawing/2014/main" id="{069BC955-65F2-1CC2-C1EC-8AC25932A074}"/>
              </a:ext>
            </a:extLst>
          </p:cNvPr>
          <p:cNvSpPr>
            <a:spLocks noGrp="1"/>
          </p:cNvSpPr>
          <p:nvPr>
            <p:ph type="chart" sz="quarter" idx="14"/>
          </p:nvPr>
        </p:nvSpPr>
        <p:spPr>
          <a:xfrm>
            <a:off x="6383337" y="1881189"/>
            <a:ext cx="5400675" cy="4319586"/>
          </a:xfrm>
        </p:spPr>
        <p:txBody>
          <a:bodyPr/>
          <a:lstStyle/>
          <a:p>
            <a:r>
              <a:rPr lang="de-DE"/>
              <a:t>Diagramm durch Klicken auf Symbol hinzufügen</a:t>
            </a:r>
          </a:p>
        </p:txBody>
      </p:sp>
    </p:spTree>
    <p:extLst>
      <p:ext uri="{BB962C8B-B14F-4D97-AF65-F5344CB8AC3E}">
        <p14:creationId xmlns:p14="http://schemas.microsoft.com/office/powerpoint/2010/main" val="2342287224"/>
      </p:ext>
    </p:extLst>
  </p:cSld>
  <p:clrMapOvr>
    <a:masterClrMapping/>
  </p:clrMapOvr>
  <p:extLst mod="1">
    <p:ext uri="{DCECCB84-F9BA-43D5-87BE-67443E8EF086}">
      <p15:sldGuideLst xmlns:p15="http://schemas.microsoft.com/office/powerpoint/2012/main">
        <p15:guide id="1" pos="4021">
          <p15:clr>
            <a:srgbClr val="FBAE40"/>
          </p15:clr>
        </p15:guide>
        <p15:guide id="4" orient="horz" pos="1185">
          <p15:clr>
            <a:srgbClr val="FBAE40"/>
          </p15:clr>
        </p15:guide>
        <p15:guide id="5" pos="3681">
          <p15:clr>
            <a:srgbClr val="FBAE40"/>
          </p15:clr>
        </p15:guide>
        <p15:guide id="6" pos="279">
          <p15:clr>
            <a:srgbClr val="FBAE40"/>
          </p15:clr>
        </p15:guide>
        <p15:guide id="7" pos="7423">
          <p15:clr>
            <a:srgbClr val="FBAE40"/>
          </p15:clr>
        </p15:guide>
        <p15:guide id="8" orient="horz" pos="232">
          <p15:clr>
            <a:srgbClr val="FBAE40"/>
          </p15:clr>
        </p15:guide>
        <p15:guide id="9" orient="horz" pos="1071">
          <p15:clr>
            <a:srgbClr val="FBAE40"/>
          </p15:clr>
        </p15:guide>
        <p15:guide id="10" orient="horz" pos="3906">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2 Diagramm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FE5B6309-C7E8-4297-9213-DDAA212841EF}"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5" name="Diagrammplatzhalter 4">
            <a:extLst>
              <a:ext uri="{FF2B5EF4-FFF2-40B4-BE49-F238E27FC236}">
                <a16:creationId xmlns:a16="http://schemas.microsoft.com/office/drawing/2014/main" id="{069BC955-65F2-1CC2-C1EC-8AC25932A074}"/>
              </a:ext>
            </a:extLst>
          </p:cNvPr>
          <p:cNvSpPr>
            <a:spLocks noGrp="1"/>
          </p:cNvSpPr>
          <p:nvPr>
            <p:ph type="chart" sz="quarter" idx="14"/>
          </p:nvPr>
        </p:nvSpPr>
        <p:spPr>
          <a:xfrm>
            <a:off x="6383337" y="1881189"/>
            <a:ext cx="5400675" cy="4319586"/>
          </a:xfrm>
        </p:spPr>
        <p:txBody>
          <a:bodyPr/>
          <a:lstStyle/>
          <a:p>
            <a:r>
              <a:rPr lang="de-DE"/>
              <a:t>Diagramm durch Klicken auf Symbol hinzufügen</a:t>
            </a:r>
          </a:p>
        </p:txBody>
      </p:sp>
      <p:sp>
        <p:nvSpPr>
          <p:cNvPr id="3" name="Diagrammplatzhalter 4">
            <a:extLst>
              <a:ext uri="{FF2B5EF4-FFF2-40B4-BE49-F238E27FC236}">
                <a16:creationId xmlns:a16="http://schemas.microsoft.com/office/drawing/2014/main" id="{9825D48E-9B5A-7324-51C8-CCE3F77DFF75}"/>
              </a:ext>
            </a:extLst>
          </p:cNvPr>
          <p:cNvSpPr>
            <a:spLocks noGrp="1"/>
          </p:cNvSpPr>
          <p:nvPr>
            <p:ph type="chart" sz="quarter" idx="15"/>
          </p:nvPr>
        </p:nvSpPr>
        <p:spPr>
          <a:xfrm>
            <a:off x="442913" y="1881189"/>
            <a:ext cx="5400675" cy="4319586"/>
          </a:xfrm>
        </p:spPr>
        <p:txBody>
          <a:bodyPr/>
          <a:lstStyle/>
          <a:p>
            <a:r>
              <a:rPr lang="de-DE"/>
              <a:t>Diagramm durch Klicken auf Symbol hinzufügen</a:t>
            </a:r>
          </a:p>
        </p:txBody>
      </p:sp>
    </p:spTree>
    <p:extLst>
      <p:ext uri="{BB962C8B-B14F-4D97-AF65-F5344CB8AC3E}">
        <p14:creationId xmlns:p14="http://schemas.microsoft.com/office/powerpoint/2010/main" val="3823236001"/>
      </p:ext>
    </p:extLst>
  </p:cSld>
  <p:clrMapOvr>
    <a:masterClrMapping/>
  </p:clrMapOvr>
  <p:extLst mod="1">
    <p:ext uri="{DCECCB84-F9BA-43D5-87BE-67443E8EF086}">
      <p15:sldGuideLst xmlns:p15="http://schemas.microsoft.com/office/powerpoint/2012/main">
        <p15:guide id="1" pos="4021">
          <p15:clr>
            <a:srgbClr val="FBAE40"/>
          </p15:clr>
        </p15:guide>
        <p15:guide id="4" orient="horz" pos="1185">
          <p15:clr>
            <a:srgbClr val="FBAE40"/>
          </p15:clr>
        </p15:guide>
        <p15:guide id="5" pos="3681">
          <p15:clr>
            <a:srgbClr val="FBAE40"/>
          </p15:clr>
        </p15:guide>
        <p15:guide id="6" pos="279">
          <p15:clr>
            <a:srgbClr val="FBAE40"/>
          </p15:clr>
        </p15:guide>
        <p15:guide id="7" pos="7423">
          <p15:clr>
            <a:srgbClr val="FBAE40"/>
          </p15:clr>
        </p15:guide>
        <p15:guide id="8" orient="horz" pos="232">
          <p15:clr>
            <a:srgbClr val="FBAE40"/>
          </p15:clr>
        </p15:guide>
        <p15:guide id="9" orient="horz" pos="1071">
          <p15:clr>
            <a:srgbClr val="FBAE40"/>
          </p15:clr>
        </p15:guide>
        <p15:guide id="10" orient="horz" pos="390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Diagramm">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9E9AD6-DE3B-834C-F6EE-7CE27BC0139F}"/>
              </a:ext>
            </a:extLst>
          </p:cNvPr>
          <p:cNvSpPr>
            <a:spLocks noGrp="1"/>
          </p:cNvSpPr>
          <p:nvPr>
            <p:ph type="title"/>
          </p:nvPr>
        </p:nvSpPr>
        <p:spPr/>
        <p:txBody>
          <a:bodyPr/>
          <a:lstStyle/>
          <a:p>
            <a:r>
              <a:rPr lang="de-DE"/>
              <a:t>Titelmasterformat durch Klicken bearbeiten</a:t>
            </a:r>
          </a:p>
        </p:txBody>
      </p:sp>
      <p:sp>
        <p:nvSpPr>
          <p:cNvPr id="7" name="Datumsplatzhalter 6">
            <a:extLst>
              <a:ext uri="{FF2B5EF4-FFF2-40B4-BE49-F238E27FC236}">
                <a16:creationId xmlns:a16="http://schemas.microsoft.com/office/drawing/2014/main" id="{5AC3A1B1-9EA2-2B08-7CEF-4A5BB300A78B}"/>
              </a:ext>
            </a:extLst>
          </p:cNvPr>
          <p:cNvSpPr>
            <a:spLocks noGrp="1"/>
          </p:cNvSpPr>
          <p:nvPr>
            <p:ph type="dt" sz="half" idx="10"/>
          </p:nvPr>
        </p:nvSpPr>
        <p:spPr>
          <a:xfrm>
            <a:off x="9249282" y="6462000"/>
            <a:ext cx="1440000" cy="180000"/>
          </a:xfrm>
        </p:spPr>
        <p:txBody>
          <a:bodyPr/>
          <a:lstStyle/>
          <a:p>
            <a:fld id="{C4782792-9D78-474B-97CB-E0A00D324BB6}" type="datetime1">
              <a:rPr lang="de-DE" smtClean="0"/>
              <a:t>02.11.2025</a:t>
            </a:fld>
            <a:endParaRPr lang="de-DE" dirty="0"/>
          </a:p>
        </p:txBody>
      </p:sp>
      <p:sp>
        <p:nvSpPr>
          <p:cNvPr id="9" name="Foliennummernplatzhalter 8">
            <a:extLst>
              <a:ext uri="{FF2B5EF4-FFF2-40B4-BE49-F238E27FC236}">
                <a16:creationId xmlns:a16="http://schemas.microsoft.com/office/drawing/2014/main" id="{084E4AC8-CB06-E431-2C93-932B8B71A99B}"/>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10" name="Diagrammplatzhalter 9">
            <a:extLst>
              <a:ext uri="{FF2B5EF4-FFF2-40B4-BE49-F238E27FC236}">
                <a16:creationId xmlns:a16="http://schemas.microsoft.com/office/drawing/2014/main" id="{BA090DC4-B5CE-1475-95F0-060F40615706}"/>
              </a:ext>
            </a:extLst>
          </p:cNvPr>
          <p:cNvSpPr>
            <a:spLocks noGrp="1"/>
          </p:cNvSpPr>
          <p:nvPr>
            <p:ph type="chart" sz="quarter" idx="13"/>
          </p:nvPr>
        </p:nvSpPr>
        <p:spPr>
          <a:xfrm>
            <a:off x="442913" y="1881188"/>
            <a:ext cx="11341099" cy="4319587"/>
          </a:xfrm>
        </p:spPr>
        <p:txBody>
          <a:bodyPr/>
          <a:lstStyle/>
          <a:p>
            <a:r>
              <a:rPr lang="de-DE"/>
              <a:t>Diagramm durch Klicken auf Symbol hinzufügen</a:t>
            </a:r>
          </a:p>
        </p:txBody>
      </p:sp>
      <p:sp>
        <p:nvSpPr>
          <p:cNvPr id="3" name="Fußzeilenplatzhalter 2">
            <a:extLst>
              <a:ext uri="{FF2B5EF4-FFF2-40B4-BE49-F238E27FC236}">
                <a16:creationId xmlns:a16="http://schemas.microsoft.com/office/drawing/2014/main" id="{77911CA5-9BAE-ABC4-8833-FD3A9ED6184B}"/>
              </a:ext>
            </a:extLst>
          </p:cNvPr>
          <p:cNvSpPr>
            <a:spLocks noGrp="1"/>
          </p:cNvSpPr>
          <p:nvPr>
            <p:ph type="ftr" sz="quarter" idx="14"/>
          </p:nvPr>
        </p:nvSpPr>
        <p:spPr/>
        <p:txBody>
          <a:bodyPr/>
          <a:lstStyle/>
          <a:p>
            <a:endParaRPr lang="de-DE" dirty="0"/>
          </a:p>
        </p:txBody>
      </p:sp>
    </p:spTree>
    <p:extLst>
      <p:ext uri="{BB962C8B-B14F-4D97-AF65-F5344CB8AC3E}">
        <p14:creationId xmlns:p14="http://schemas.microsoft.com/office/powerpoint/2010/main" val="3038377495"/>
      </p:ext>
    </p:extLst>
  </p:cSld>
  <p:clrMapOvr>
    <a:masterClrMapping/>
  </p:clrMapOvr>
  <p:extLst mod="1">
    <p:ext uri="{DCECCB84-F9BA-43D5-87BE-67443E8EF086}">
      <p15:sldGuideLst xmlns:p15="http://schemas.microsoft.com/office/powerpoint/2012/main">
        <p15:guide id="2" orient="horz" pos="1185">
          <p15:clr>
            <a:srgbClr val="FBAE40"/>
          </p15:clr>
        </p15:guide>
        <p15:guide id="3" pos="279">
          <p15:clr>
            <a:srgbClr val="FBAE40"/>
          </p15:clr>
        </p15:guide>
        <p15:guide id="4" pos="7423">
          <p15:clr>
            <a:srgbClr val="FBAE40"/>
          </p15:clr>
        </p15:guide>
        <p15:guide id="5" orient="horz" pos="232">
          <p15:clr>
            <a:srgbClr val="FBAE40"/>
          </p15:clr>
        </p15:guide>
        <p15:guide id="6" orient="horz" pos="1071">
          <p15:clr>
            <a:srgbClr val="FBAE40"/>
          </p15:clr>
        </p15:guide>
        <p15:guide id="7" orient="horz" pos="3906">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Diagramm und 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4B8289A8-670D-4788-9879-41A1BB68133B}"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3" name="Diagrammplatzhalter 4">
            <a:extLst>
              <a:ext uri="{FF2B5EF4-FFF2-40B4-BE49-F238E27FC236}">
                <a16:creationId xmlns:a16="http://schemas.microsoft.com/office/drawing/2014/main" id="{9825D48E-9B5A-7324-51C8-CCE3F77DFF75}"/>
              </a:ext>
            </a:extLst>
          </p:cNvPr>
          <p:cNvSpPr>
            <a:spLocks noGrp="1"/>
          </p:cNvSpPr>
          <p:nvPr>
            <p:ph type="chart" sz="quarter" idx="15"/>
          </p:nvPr>
        </p:nvSpPr>
        <p:spPr>
          <a:xfrm>
            <a:off x="442913" y="1881189"/>
            <a:ext cx="5400675" cy="4319586"/>
          </a:xfrm>
        </p:spPr>
        <p:txBody>
          <a:bodyPr/>
          <a:lstStyle/>
          <a:p>
            <a:r>
              <a:rPr lang="de-DE"/>
              <a:t>Diagramm durch Klicken auf Symbol hinzufügen</a:t>
            </a:r>
          </a:p>
        </p:txBody>
      </p:sp>
      <p:sp>
        <p:nvSpPr>
          <p:cNvPr id="6" name="Tabellenplatzhalter 5">
            <a:extLst>
              <a:ext uri="{FF2B5EF4-FFF2-40B4-BE49-F238E27FC236}">
                <a16:creationId xmlns:a16="http://schemas.microsoft.com/office/drawing/2014/main" id="{B878F67D-8A5E-8719-9EAD-817E3BD5D58A}"/>
              </a:ext>
            </a:extLst>
          </p:cNvPr>
          <p:cNvSpPr>
            <a:spLocks noGrp="1"/>
          </p:cNvSpPr>
          <p:nvPr>
            <p:ph type="tbl" sz="quarter" idx="16"/>
          </p:nvPr>
        </p:nvSpPr>
        <p:spPr>
          <a:xfrm>
            <a:off x="6383338" y="1881188"/>
            <a:ext cx="5400675" cy="4319587"/>
          </a:xfrm>
        </p:spPr>
        <p:txBody>
          <a:bodyPr/>
          <a:lstStyle/>
          <a:p>
            <a:r>
              <a:rPr lang="de-DE"/>
              <a:t>Tabelle durch Klicken auf Symbol hinzufügen</a:t>
            </a:r>
          </a:p>
        </p:txBody>
      </p:sp>
    </p:spTree>
    <p:extLst>
      <p:ext uri="{BB962C8B-B14F-4D97-AF65-F5344CB8AC3E}">
        <p14:creationId xmlns:p14="http://schemas.microsoft.com/office/powerpoint/2010/main" val="1333376332"/>
      </p:ext>
    </p:extLst>
  </p:cSld>
  <p:clrMapOvr>
    <a:masterClrMapping/>
  </p:clrMapOvr>
  <p:extLst mod="1">
    <p:ext uri="{DCECCB84-F9BA-43D5-87BE-67443E8EF086}">
      <p15:sldGuideLst xmlns:p15="http://schemas.microsoft.com/office/powerpoint/2012/main">
        <p15:guide id="1" pos="4021">
          <p15:clr>
            <a:srgbClr val="FBAE40"/>
          </p15:clr>
        </p15:guide>
        <p15:guide id="4" orient="horz" pos="1185">
          <p15:clr>
            <a:srgbClr val="FBAE40"/>
          </p15:clr>
        </p15:guide>
        <p15:guide id="5" pos="3681">
          <p15:clr>
            <a:srgbClr val="FBAE40"/>
          </p15:clr>
        </p15:guide>
        <p15:guide id="6" pos="279">
          <p15:clr>
            <a:srgbClr val="FBAE40"/>
          </p15:clr>
        </p15:guide>
        <p15:guide id="7" pos="7423">
          <p15:clr>
            <a:srgbClr val="FBAE40"/>
          </p15:clr>
        </p15:guide>
        <p15:guide id="8" orient="horz" pos="232">
          <p15:clr>
            <a:srgbClr val="FBAE40"/>
          </p15:clr>
        </p15:guide>
        <p15:guide id="9" orient="horz" pos="1071">
          <p15:clr>
            <a:srgbClr val="FBAE40"/>
          </p15:clr>
        </p15:guide>
        <p15:guide id="10" orient="horz" pos="390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41204215-41FB-486D-95E4-DB1E55F7B835}" type="datetimeFigureOut">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12251550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Grafik - Vollbild">
    <p:spTree>
      <p:nvGrpSpPr>
        <p:cNvPr id="1" name=""/>
        <p:cNvGrpSpPr/>
        <p:nvPr/>
      </p:nvGrpSpPr>
      <p:grpSpPr>
        <a:xfrm>
          <a:off x="0" y="0"/>
          <a:ext cx="0" cy="0"/>
          <a:chOff x="0" y="0"/>
          <a:chExt cx="0" cy="0"/>
        </a:xfrm>
      </p:grpSpPr>
      <p:sp>
        <p:nvSpPr>
          <p:cNvPr id="8" name="Bildplatzhalter 7">
            <a:extLst>
              <a:ext uri="{FF2B5EF4-FFF2-40B4-BE49-F238E27FC236}">
                <a16:creationId xmlns:a16="http://schemas.microsoft.com/office/drawing/2014/main" id="{CB29243D-F0F4-C387-9878-4F6B9CCCA5FC}"/>
              </a:ext>
            </a:extLst>
          </p:cNvPr>
          <p:cNvSpPr>
            <a:spLocks noGrp="1"/>
          </p:cNvSpPr>
          <p:nvPr>
            <p:ph type="pic" sz="quarter" idx="14"/>
          </p:nvPr>
        </p:nvSpPr>
        <p:spPr>
          <a:xfrm>
            <a:off x="0" y="0"/>
            <a:ext cx="12192000" cy="6858000"/>
          </a:xfrm>
        </p:spPr>
        <p:txBody>
          <a:bodyPr/>
          <a:lstStyle/>
          <a:p>
            <a:r>
              <a:rPr lang="de-DE"/>
              <a:t>Bild durch Klicken auf Symbol hinzufügen</a:t>
            </a:r>
          </a:p>
        </p:txBody>
      </p:sp>
      <p:sp>
        <p:nvSpPr>
          <p:cNvPr id="5" name="Datumsplatzhalter 4">
            <a:extLst>
              <a:ext uri="{FF2B5EF4-FFF2-40B4-BE49-F238E27FC236}">
                <a16:creationId xmlns:a16="http://schemas.microsoft.com/office/drawing/2014/main" id="{AD0F8B47-AB4B-D5CF-9E17-FEC86D3DEAE7}"/>
              </a:ext>
            </a:extLst>
          </p:cNvPr>
          <p:cNvSpPr>
            <a:spLocks noGrp="1"/>
          </p:cNvSpPr>
          <p:nvPr>
            <p:ph type="dt" sz="half" idx="10"/>
          </p:nvPr>
        </p:nvSpPr>
        <p:spPr/>
        <p:txBody>
          <a:bodyPr/>
          <a:lstStyle/>
          <a:p>
            <a:fld id="{9EA04A9C-6FA9-4136-B081-29D2925A77A9}" type="datetime1">
              <a:rPr lang="de-DE" smtClean="0"/>
              <a:t>02.11.2025</a:t>
            </a:fld>
            <a:endParaRPr lang="de-DE" dirty="0"/>
          </a:p>
        </p:txBody>
      </p:sp>
      <p:sp>
        <p:nvSpPr>
          <p:cNvPr id="6" name="Fußzeilenplatzhalter 5">
            <a:extLst>
              <a:ext uri="{FF2B5EF4-FFF2-40B4-BE49-F238E27FC236}">
                <a16:creationId xmlns:a16="http://schemas.microsoft.com/office/drawing/2014/main" id="{9B541BBE-4DA8-F563-0B31-0687A0BBAB56}"/>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67C646BD-B5B7-07D4-6124-846ED9349027}"/>
              </a:ext>
            </a:extLst>
          </p:cNvPr>
          <p:cNvSpPr>
            <a:spLocks noGrp="1"/>
          </p:cNvSpPr>
          <p:nvPr>
            <p:ph type="sldNum" sz="quarter" idx="12"/>
          </p:nvPr>
        </p:nvSpPr>
        <p:spPr/>
        <p:txBody>
          <a:bodyPr/>
          <a:lstStyle/>
          <a:p>
            <a:fld id="{C2571F0E-BA57-4409-A3A5-945CC828A36E}" type="slidenum">
              <a:rPr lang="de-DE" smtClean="0"/>
              <a:pPr/>
              <a:t>‹Nr.›</a:t>
            </a:fld>
            <a:endParaRPr lang="de-DE" dirty="0"/>
          </a:p>
        </p:txBody>
      </p:sp>
      <p:pic>
        <p:nvPicPr>
          <p:cNvPr id="9" name="Wortmarke">
            <a:extLst>
              <a:ext uri="{FF2B5EF4-FFF2-40B4-BE49-F238E27FC236}">
                <a16:creationId xmlns:a16="http://schemas.microsoft.com/office/drawing/2014/main" id="{7C06B58E-8151-74FB-9F85-B78E89241F1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2" cstate="print">
            <a:extLst>
              <a:ext uri="{28A0092B-C50C-407E-A947-70E740481C1C}">
                <a14:useLocalDpi xmlns:a14="http://schemas.microsoft.com/office/drawing/2010/main" val="0"/>
              </a:ext>
            </a:extLst>
          </a:blip>
          <a:stretch>
            <a:fillRect/>
          </a:stretch>
        </p:blipFill>
        <p:spPr>
          <a:xfrm>
            <a:off x="442800" y="6493236"/>
            <a:ext cx="1692000" cy="188637"/>
          </a:xfrm>
          <a:prstGeom prst="rect">
            <a:avLst/>
          </a:prstGeom>
        </p:spPr>
      </p:pic>
    </p:spTree>
    <p:extLst>
      <p:ext uri="{BB962C8B-B14F-4D97-AF65-F5344CB8AC3E}">
        <p14:creationId xmlns:p14="http://schemas.microsoft.com/office/powerpoint/2010/main" val="88687153"/>
      </p:ext>
    </p:extLst>
  </p:cSld>
  <p:clrMapOvr>
    <a:masterClrMapping/>
  </p:clrMapOvr>
  <p:extLst mod="1">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Grafik und eine Infobox">
    <p:spTree>
      <p:nvGrpSpPr>
        <p:cNvPr id="1" name=""/>
        <p:cNvGrpSpPr/>
        <p:nvPr/>
      </p:nvGrpSpPr>
      <p:grpSpPr>
        <a:xfrm>
          <a:off x="0" y="0"/>
          <a:ext cx="0" cy="0"/>
          <a:chOff x="0" y="0"/>
          <a:chExt cx="0" cy="0"/>
        </a:xfrm>
      </p:grpSpPr>
      <p:sp>
        <p:nvSpPr>
          <p:cNvPr id="4" name="Bildplatzhalter 3">
            <a:extLst>
              <a:ext uri="{FF2B5EF4-FFF2-40B4-BE49-F238E27FC236}">
                <a16:creationId xmlns:a16="http://schemas.microsoft.com/office/drawing/2014/main" id="{2ADC51BD-7435-2059-EE97-80FAC770A6C4}"/>
              </a:ext>
            </a:extLst>
          </p:cNvPr>
          <p:cNvSpPr>
            <a:spLocks noGrp="1"/>
          </p:cNvSpPr>
          <p:nvPr>
            <p:ph type="pic" sz="quarter" idx="14"/>
          </p:nvPr>
        </p:nvSpPr>
        <p:spPr>
          <a:xfrm>
            <a:off x="3251200" y="1881187"/>
            <a:ext cx="8940800" cy="4976813"/>
          </a:xfrm>
        </p:spPr>
        <p:txBody>
          <a:bodyPr/>
          <a:lstStyle/>
          <a:p>
            <a:r>
              <a:rPr lang="de-DE"/>
              <a:t>Bild durch Klicken auf Symbol hinzufügen</a:t>
            </a:r>
            <a:endParaRPr lang="de-DE" dirty="0"/>
          </a:p>
        </p:txBody>
      </p:sp>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A4365339-0A9D-4730-B029-26C380FE3D91}"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6" name="Textplatzhalter 5">
            <a:extLst>
              <a:ext uri="{FF2B5EF4-FFF2-40B4-BE49-F238E27FC236}">
                <a16:creationId xmlns:a16="http://schemas.microsoft.com/office/drawing/2014/main" id="{ACF61B28-96F4-956D-110E-D70D7542BB92}"/>
              </a:ext>
            </a:extLst>
          </p:cNvPr>
          <p:cNvSpPr>
            <a:spLocks noGrp="1"/>
          </p:cNvSpPr>
          <p:nvPr>
            <p:ph type="body" sz="quarter" idx="13"/>
          </p:nvPr>
        </p:nvSpPr>
        <p:spPr>
          <a:xfrm>
            <a:off x="442912" y="1881189"/>
            <a:ext cx="2520000" cy="4319586"/>
          </a:xfrm>
        </p:spPr>
        <p:txBody>
          <a:bodyPr/>
          <a:lstStyle>
            <a:lvl1pPr marL="0" indent="0">
              <a:lnSpc>
                <a:spcPts val="2000"/>
              </a:lnSpc>
              <a:spcBef>
                <a:spcPts val="0"/>
              </a:spcBef>
              <a:buFontTx/>
              <a:buNone/>
              <a:defRPr sz="1400">
                <a:solidFill>
                  <a:schemeClr val="accent1"/>
                </a:solidFill>
              </a:defRPr>
            </a:lvl1pPr>
            <a:lvl2pPr marL="324000" indent="0">
              <a:lnSpc>
                <a:spcPts val="2000"/>
              </a:lnSpc>
              <a:spcBef>
                <a:spcPts val="0"/>
              </a:spcBef>
              <a:buFontTx/>
              <a:buNone/>
              <a:defRPr sz="1400">
                <a:solidFill>
                  <a:schemeClr val="bg2"/>
                </a:solidFill>
              </a:defRPr>
            </a:lvl2pPr>
            <a:lvl3pPr marL="684000" indent="0">
              <a:lnSpc>
                <a:spcPts val="2000"/>
              </a:lnSpc>
              <a:spcBef>
                <a:spcPts val="0"/>
              </a:spcBef>
              <a:buFontTx/>
              <a:buNone/>
              <a:defRPr sz="1400">
                <a:solidFill>
                  <a:schemeClr val="bg2"/>
                </a:solidFill>
              </a:defRPr>
            </a:lvl3pPr>
            <a:lvl4pPr marL="1044000" indent="0">
              <a:lnSpc>
                <a:spcPts val="2000"/>
              </a:lnSpc>
              <a:spcBef>
                <a:spcPts val="0"/>
              </a:spcBef>
              <a:buFontTx/>
              <a:buNone/>
              <a:defRPr sz="1400">
                <a:solidFill>
                  <a:schemeClr val="bg2"/>
                </a:solidFill>
              </a:defRPr>
            </a:lvl4pPr>
            <a:lvl5pPr marL="1404000" indent="0">
              <a:lnSpc>
                <a:spcPts val="2000"/>
              </a:lnSpc>
              <a:spcBef>
                <a:spcPts val="0"/>
              </a:spcBef>
              <a:buFontTx/>
              <a:buNone/>
              <a:defRPr sz="1400">
                <a:solidFill>
                  <a:schemeClr val="bg2"/>
                </a:solidFill>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95255402"/>
      </p:ext>
    </p:extLst>
  </p:cSld>
  <p:clrMapOvr>
    <a:masterClrMapping/>
  </p:clrMapOvr>
  <p:extLst mod="1">
    <p:ext uri="{DCECCB84-F9BA-43D5-87BE-67443E8EF086}">
      <p15:sldGuideLst xmlns:p15="http://schemas.microsoft.com/office/powerpoint/2012/main">
        <p15:guide id="4" orient="horz" pos="1185">
          <p15:clr>
            <a:srgbClr val="FBAE40"/>
          </p15:clr>
        </p15:guide>
        <p15:guide id="5" pos="7423">
          <p15:clr>
            <a:srgbClr val="FBAE40"/>
          </p15:clr>
        </p15:guide>
        <p15:guide id="6" pos="279">
          <p15:clr>
            <a:srgbClr val="FBAE40"/>
          </p15:clr>
        </p15:guide>
        <p15:guide id="7" orient="horz" pos="1071">
          <p15:clr>
            <a:srgbClr val="FBAE40"/>
          </p15:clr>
        </p15:guide>
        <p15:guide id="8" orient="horz" pos="232">
          <p15:clr>
            <a:srgbClr val="FBAE40"/>
          </p15:clr>
        </p15:guide>
        <p15:guide id="9" orient="horz" pos="3906">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2 Grafik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39ABEA20-0044-457E-A254-B07B095291D2}"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5" name="Bildplatzhalter 4">
            <a:extLst>
              <a:ext uri="{FF2B5EF4-FFF2-40B4-BE49-F238E27FC236}">
                <a16:creationId xmlns:a16="http://schemas.microsoft.com/office/drawing/2014/main" id="{7C15097B-8F8C-825A-0A9F-94BB153CF1C3}"/>
              </a:ext>
            </a:extLst>
          </p:cNvPr>
          <p:cNvSpPr>
            <a:spLocks noGrp="1"/>
          </p:cNvSpPr>
          <p:nvPr>
            <p:ph type="pic" sz="quarter" idx="13"/>
          </p:nvPr>
        </p:nvSpPr>
        <p:spPr>
          <a:xfrm>
            <a:off x="442913" y="1881188"/>
            <a:ext cx="5581650" cy="3600000"/>
          </a:xfrm>
        </p:spPr>
        <p:txBody>
          <a:bodyPr/>
          <a:lstStyle/>
          <a:p>
            <a:r>
              <a:rPr lang="de-DE"/>
              <a:t>Bild durch Klicken auf Symbol hinzufügen</a:t>
            </a:r>
          </a:p>
        </p:txBody>
      </p:sp>
      <p:sp>
        <p:nvSpPr>
          <p:cNvPr id="11" name="Bildplatzhalter 10">
            <a:extLst>
              <a:ext uri="{FF2B5EF4-FFF2-40B4-BE49-F238E27FC236}">
                <a16:creationId xmlns:a16="http://schemas.microsoft.com/office/drawing/2014/main" id="{22A9900D-FD67-D411-B884-7BCDDCC47654}"/>
              </a:ext>
            </a:extLst>
          </p:cNvPr>
          <p:cNvSpPr>
            <a:spLocks noGrp="1"/>
          </p:cNvSpPr>
          <p:nvPr>
            <p:ph type="pic" sz="quarter" idx="14"/>
          </p:nvPr>
        </p:nvSpPr>
        <p:spPr>
          <a:xfrm>
            <a:off x="6167437" y="1881187"/>
            <a:ext cx="5616575" cy="3600000"/>
          </a:xfrm>
        </p:spPr>
        <p:txBody>
          <a:bodyPr/>
          <a:lstStyle/>
          <a:p>
            <a:r>
              <a:rPr lang="de-DE"/>
              <a:t>Bild durch Klicken auf Symbol hinzufügen</a:t>
            </a:r>
          </a:p>
        </p:txBody>
      </p:sp>
      <p:sp>
        <p:nvSpPr>
          <p:cNvPr id="13" name="Textplatzhalter 12">
            <a:extLst>
              <a:ext uri="{FF2B5EF4-FFF2-40B4-BE49-F238E27FC236}">
                <a16:creationId xmlns:a16="http://schemas.microsoft.com/office/drawing/2014/main" id="{181E82B0-867C-907D-ADD7-43B470EE85EF}"/>
              </a:ext>
            </a:extLst>
          </p:cNvPr>
          <p:cNvSpPr>
            <a:spLocks noGrp="1"/>
          </p:cNvSpPr>
          <p:nvPr>
            <p:ph type="body" sz="quarter" idx="15"/>
          </p:nvPr>
        </p:nvSpPr>
        <p:spPr>
          <a:xfrm>
            <a:off x="442913" y="5589588"/>
            <a:ext cx="5581649" cy="611187"/>
          </a:xfrm>
        </p:spPr>
        <p:txBody>
          <a:bodyPr/>
          <a:lstStyle>
            <a:lvl1pPr marL="0" indent="0">
              <a:lnSpc>
                <a:spcPct val="100000"/>
              </a:lnSpc>
              <a:spcBef>
                <a:spcPts val="0"/>
              </a:spcBef>
              <a:buNone/>
              <a:defRPr sz="1500"/>
            </a:lvl1pPr>
            <a:lvl2pPr marL="324000" indent="0">
              <a:lnSpc>
                <a:spcPct val="100000"/>
              </a:lnSpc>
              <a:spcBef>
                <a:spcPts val="0"/>
              </a:spcBef>
              <a:buNone/>
              <a:defRPr sz="1500"/>
            </a:lvl2pPr>
            <a:lvl3pPr marL="684000" indent="0">
              <a:lnSpc>
                <a:spcPct val="100000"/>
              </a:lnSpc>
              <a:spcBef>
                <a:spcPts val="0"/>
              </a:spcBef>
              <a:buNone/>
              <a:defRPr sz="1500"/>
            </a:lvl3pPr>
            <a:lvl4pPr marL="1044000" indent="0">
              <a:lnSpc>
                <a:spcPct val="100000"/>
              </a:lnSpc>
              <a:spcBef>
                <a:spcPts val="0"/>
              </a:spcBef>
              <a:buNone/>
              <a:defRPr sz="1500"/>
            </a:lvl4pPr>
            <a:lvl5pPr marL="1404000" indent="0">
              <a:lnSpc>
                <a:spcPct val="100000"/>
              </a:lnSpc>
              <a:spcBef>
                <a:spcPts val="0"/>
              </a:spcBef>
              <a:buNone/>
              <a:defRPr sz="1500"/>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4" name="Textplatzhalter 12">
            <a:extLst>
              <a:ext uri="{FF2B5EF4-FFF2-40B4-BE49-F238E27FC236}">
                <a16:creationId xmlns:a16="http://schemas.microsoft.com/office/drawing/2014/main" id="{12D0081E-DB70-D166-1EEC-CFE0F328F27B}"/>
              </a:ext>
            </a:extLst>
          </p:cNvPr>
          <p:cNvSpPr>
            <a:spLocks noGrp="1"/>
          </p:cNvSpPr>
          <p:nvPr>
            <p:ph type="body" sz="quarter" idx="16"/>
          </p:nvPr>
        </p:nvSpPr>
        <p:spPr>
          <a:xfrm>
            <a:off x="6167438" y="5589588"/>
            <a:ext cx="5616575" cy="611187"/>
          </a:xfrm>
        </p:spPr>
        <p:txBody>
          <a:bodyPr/>
          <a:lstStyle>
            <a:lvl1pPr marL="0" indent="0">
              <a:lnSpc>
                <a:spcPct val="100000"/>
              </a:lnSpc>
              <a:spcBef>
                <a:spcPts val="0"/>
              </a:spcBef>
              <a:buNone/>
              <a:defRPr sz="1500"/>
            </a:lvl1pPr>
            <a:lvl2pPr marL="324000" indent="0">
              <a:lnSpc>
                <a:spcPct val="100000"/>
              </a:lnSpc>
              <a:spcBef>
                <a:spcPts val="0"/>
              </a:spcBef>
              <a:buNone/>
              <a:defRPr sz="1500"/>
            </a:lvl2pPr>
            <a:lvl3pPr marL="684000" indent="0">
              <a:lnSpc>
                <a:spcPct val="100000"/>
              </a:lnSpc>
              <a:spcBef>
                <a:spcPts val="0"/>
              </a:spcBef>
              <a:buNone/>
              <a:defRPr sz="1500"/>
            </a:lvl3pPr>
            <a:lvl4pPr marL="1044000" indent="0">
              <a:lnSpc>
                <a:spcPct val="100000"/>
              </a:lnSpc>
              <a:spcBef>
                <a:spcPts val="0"/>
              </a:spcBef>
              <a:buNone/>
              <a:defRPr sz="1500"/>
            </a:lvl4pPr>
            <a:lvl5pPr marL="1404000" indent="0">
              <a:lnSpc>
                <a:spcPct val="100000"/>
              </a:lnSpc>
              <a:spcBef>
                <a:spcPts val="0"/>
              </a:spcBef>
              <a:buNone/>
              <a:defRPr sz="1500"/>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3522674937"/>
      </p:ext>
    </p:extLst>
  </p:cSld>
  <p:clrMapOvr>
    <a:masterClrMapping/>
  </p:clrMapOvr>
  <p:extLst mod="1">
    <p:ext uri="{DCECCB84-F9BA-43D5-87BE-67443E8EF086}">
      <p15:sldGuideLst xmlns:p15="http://schemas.microsoft.com/office/powerpoint/2012/main">
        <p15:guide id="1" pos="3885">
          <p15:clr>
            <a:srgbClr val="FBAE40"/>
          </p15:clr>
        </p15:guide>
        <p15:guide id="4" orient="horz" pos="1185">
          <p15:clr>
            <a:srgbClr val="FBAE40"/>
          </p15:clr>
        </p15:guide>
        <p15:guide id="5" pos="3795">
          <p15:clr>
            <a:srgbClr val="FBAE40"/>
          </p15:clr>
        </p15:guide>
        <p15:guide id="6" orient="horz" pos="3453">
          <p15:clr>
            <a:srgbClr val="FBAE40"/>
          </p15:clr>
        </p15:guide>
        <p15:guide id="7" orient="horz" pos="3521">
          <p15:clr>
            <a:srgbClr val="FBAE40"/>
          </p15:clr>
        </p15:guide>
        <p15:guide id="8" pos="279">
          <p15:clr>
            <a:srgbClr val="FBAE40"/>
          </p15:clr>
        </p15:guide>
        <p15:guide id="9" pos="7423">
          <p15:clr>
            <a:srgbClr val="FBAE40"/>
          </p15:clr>
        </p15:guide>
        <p15:guide id="10" orient="horz" pos="1071">
          <p15:clr>
            <a:srgbClr val="FBAE40"/>
          </p15:clr>
        </p15:guide>
        <p15:guide id="11" orient="horz" pos="232">
          <p15:clr>
            <a:srgbClr val="FBAE40"/>
          </p15:clr>
        </p15:guide>
        <p15:guide id="12" orient="horz" pos="390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5 Grafiken und eine Infobox">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5478F-B967-3139-E427-AF9BE630C0EC}"/>
              </a:ext>
            </a:extLst>
          </p:cNvPr>
          <p:cNvSpPr>
            <a:spLocks noGrp="1"/>
          </p:cNvSpPr>
          <p:nvPr>
            <p:ph type="title"/>
          </p:nvPr>
        </p:nvSpPr>
        <p:spPr/>
        <p:txBody>
          <a:bodyPr/>
          <a:lstStyle/>
          <a:p>
            <a:r>
              <a:rPr lang="de-DE"/>
              <a:t>Titelmasterformat durch Klicken bearbeiten</a:t>
            </a:r>
          </a:p>
        </p:txBody>
      </p:sp>
      <p:sp>
        <p:nvSpPr>
          <p:cNvPr id="8" name="Datumsplatzhalter 7">
            <a:extLst>
              <a:ext uri="{FF2B5EF4-FFF2-40B4-BE49-F238E27FC236}">
                <a16:creationId xmlns:a16="http://schemas.microsoft.com/office/drawing/2014/main" id="{A8C80D60-F0DD-3ACE-3664-35CD746A3338}"/>
              </a:ext>
            </a:extLst>
          </p:cNvPr>
          <p:cNvSpPr>
            <a:spLocks noGrp="1"/>
          </p:cNvSpPr>
          <p:nvPr>
            <p:ph type="dt" sz="half" idx="10"/>
          </p:nvPr>
        </p:nvSpPr>
        <p:spPr/>
        <p:txBody>
          <a:bodyPr/>
          <a:lstStyle/>
          <a:p>
            <a:fld id="{1DE49575-28E9-4B6A-B369-496BA7EDC434}" type="datetime1">
              <a:rPr lang="de-DE" smtClean="0"/>
              <a:t>02.11.2025</a:t>
            </a:fld>
            <a:endParaRPr lang="de-DE" dirty="0"/>
          </a:p>
        </p:txBody>
      </p:sp>
      <p:sp>
        <p:nvSpPr>
          <p:cNvPr id="9" name="Fußzeilenplatzhalter 8">
            <a:extLst>
              <a:ext uri="{FF2B5EF4-FFF2-40B4-BE49-F238E27FC236}">
                <a16:creationId xmlns:a16="http://schemas.microsoft.com/office/drawing/2014/main" id="{187699E5-391A-EBED-6876-81C679E274C6}"/>
              </a:ext>
            </a:extLst>
          </p:cNvPr>
          <p:cNvSpPr>
            <a:spLocks noGrp="1"/>
          </p:cNvSpPr>
          <p:nvPr>
            <p:ph type="ftr" sz="quarter" idx="11"/>
          </p:nvPr>
        </p:nvSpPr>
        <p:spPr/>
        <p:txBody>
          <a:bodyPr/>
          <a:lstStyle/>
          <a:p>
            <a:endParaRPr lang="de-DE" dirty="0"/>
          </a:p>
        </p:txBody>
      </p:sp>
      <p:sp>
        <p:nvSpPr>
          <p:cNvPr id="10" name="Foliennummernplatzhalter 9">
            <a:extLst>
              <a:ext uri="{FF2B5EF4-FFF2-40B4-BE49-F238E27FC236}">
                <a16:creationId xmlns:a16="http://schemas.microsoft.com/office/drawing/2014/main" id="{44728AAD-484A-A445-FF06-D5516CC182F8}"/>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
        <p:nvSpPr>
          <p:cNvPr id="5" name="Bildplatzhalter 4">
            <a:extLst>
              <a:ext uri="{FF2B5EF4-FFF2-40B4-BE49-F238E27FC236}">
                <a16:creationId xmlns:a16="http://schemas.microsoft.com/office/drawing/2014/main" id="{7C15097B-8F8C-825A-0A9F-94BB153CF1C3}"/>
              </a:ext>
            </a:extLst>
          </p:cNvPr>
          <p:cNvSpPr>
            <a:spLocks noGrp="1"/>
          </p:cNvSpPr>
          <p:nvPr>
            <p:ph type="pic" sz="quarter" idx="13"/>
          </p:nvPr>
        </p:nvSpPr>
        <p:spPr>
          <a:xfrm>
            <a:off x="442913" y="1881187"/>
            <a:ext cx="3708400" cy="2160000"/>
          </a:xfrm>
        </p:spPr>
        <p:txBody>
          <a:bodyPr/>
          <a:lstStyle/>
          <a:p>
            <a:r>
              <a:rPr lang="de-DE"/>
              <a:t>Bild durch Klicken auf Symbol hinzufügen</a:t>
            </a:r>
            <a:endParaRPr lang="de-DE" dirty="0"/>
          </a:p>
        </p:txBody>
      </p:sp>
      <p:sp>
        <p:nvSpPr>
          <p:cNvPr id="14" name="Textplatzhalter 12">
            <a:extLst>
              <a:ext uri="{FF2B5EF4-FFF2-40B4-BE49-F238E27FC236}">
                <a16:creationId xmlns:a16="http://schemas.microsoft.com/office/drawing/2014/main" id="{12D0081E-DB70-D166-1EEC-CFE0F328F27B}"/>
              </a:ext>
            </a:extLst>
          </p:cNvPr>
          <p:cNvSpPr>
            <a:spLocks noGrp="1"/>
          </p:cNvSpPr>
          <p:nvPr>
            <p:ph type="body" sz="quarter" idx="16"/>
          </p:nvPr>
        </p:nvSpPr>
        <p:spPr>
          <a:xfrm>
            <a:off x="8076013" y="4149725"/>
            <a:ext cx="3708000" cy="2158999"/>
          </a:xfrm>
        </p:spPr>
        <p:txBody>
          <a:bodyPr/>
          <a:lstStyle>
            <a:lvl1pPr marL="0" indent="0">
              <a:lnSpc>
                <a:spcPct val="100000"/>
              </a:lnSpc>
              <a:spcBef>
                <a:spcPts val="0"/>
              </a:spcBef>
              <a:buNone/>
              <a:defRPr sz="1500"/>
            </a:lvl1pPr>
            <a:lvl2pPr marL="324000" indent="0">
              <a:lnSpc>
                <a:spcPct val="100000"/>
              </a:lnSpc>
              <a:spcBef>
                <a:spcPts val="0"/>
              </a:spcBef>
              <a:buNone/>
              <a:defRPr sz="1500"/>
            </a:lvl2pPr>
            <a:lvl3pPr marL="684000" indent="0">
              <a:lnSpc>
                <a:spcPct val="100000"/>
              </a:lnSpc>
              <a:spcBef>
                <a:spcPts val="0"/>
              </a:spcBef>
              <a:buNone/>
              <a:defRPr sz="1500"/>
            </a:lvl3pPr>
            <a:lvl4pPr marL="1044000" indent="0">
              <a:lnSpc>
                <a:spcPct val="100000"/>
              </a:lnSpc>
              <a:spcBef>
                <a:spcPts val="0"/>
              </a:spcBef>
              <a:buNone/>
              <a:defRPr sz="1500"/>
            </a:lvl4pPr>
            <a:lvl5pPr marL="1404000" indent="0">
              <a:lnSpc>
                <a:spcPct val="100000"/>
              </a:lnSpc>
              <a:spcBef>
                <a:spcPts val="0"/>
              </a:spcBef>
              <a:buNone/>
              <a:defRPr sz="1500"/>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Bildplatzhalter 4">
            <a:extLst>
              <a:ext uri="{FF2B5EF4-FFF2-40B4-BE49-F238E27FC236}">
                <a16:creationId xmlns:a16="http://schemas.microsoft.com/office/drawing/2014/main" id="{DC8F4D54-8DB0-9635-10BB-D040C57C4B1A}"/>
              </a:ext>
            </a:extLst>
          </p:cNvPr>
          <p:cNvSpPr>
            <a:spLocks noGrp="1"/>
          </p:cNvSpPr>
          <p:nvPr>
            <p:ph type="pic" sz="quarter" idx="17"/>
          </p:nvPr>
        </p:nvSpPr>
        <p:spPr>
          <a:xfrm>
            <a:off x="442913" y="4148725"/>
            <a:ext cx="3708400" cy="2160000"/>
          </a:xfrm>
        </p:spPr>
        <p:txBody>
          <a:bodyPr/>
          <a:lstStyle/>
          <a:p>
            <a:r>
              <a:rPr lang="de-DE"/>
              <a:t>Bild durch Klicken auf Symbol hinzufügen</a:t>
            </a:r>
          </a:p>
        </p:txBody>
      </p:sp>
      <p:sp>
        <p:nvSpPr>
          <p:cNvPr id="4" name="Bildplatzhalter 4">
            <a:extLst>
              <a:ext uri="{FF2B5EF4-FFF2-40B4-BE49-F238E27FC236}">
                <a16:creationId xmlns:a16="http://schemas.microsoft.com/office/drawing/2014/main" id="{0517DC33-DBAA-AA58-9585-7330EACA09A3}"/>
              </a:ext>
            </a:extLst>
          </p:cNvPr>
          <p:cNvSpPr>
            <a:spLocks noGrp="1"/>
          </p:cNvSpPr>
          <p:nvPr>
            <p:ph type="pic" sz="quarter" idx="18"/>
          </p:nvPr>
        </p:nvSpPr>
        <p:spPr>
          <a:xfrm>
            <a:off x="4259263" y="1881188"/>
            <a:ext cx="3708400" cy="2160000"/>
          </a:xfrm>
        </p:spPr>
        <p:txBody>
          <a:bodyPr/>
          <a:lstStyle/>
          <a:p>
            <a:r>
              <a:rPr lang="de-DE"/>
              <a:t>Bild durch Klicken auf Symbol hinzufügen</a:t>
            </a:r>
            <a:endParaRPr lang="de-DE" dirty="0"/>
          </a:p>
        </p:txBody>
      </p:sp>
      <p:sp>
        <p:nvSpPr>
          <p:cNvPr id="6" name="Bildplatzhalter 4">
            <a:extLst>
              <a:ext uri="{FF2B5EF4-FFF2-40B4-BE49-F238E27FC236}">
                <a16:creationId xmlns:a16="http://schemas.microsoft.com/office/drawing/2014/main" id="{D533C014-ECD9-15AE-BCAD-D2EB6839095F}"/>
              </a:ext>
            </a:extLst>
          </p:cNvPr>
          <p:cNvSpPr>
            <a:spLocks noGrp="1"/>
          </p:cNvSpPr>
          <p:nvPr>
            <p:ph type="pic" sz="quarter" idx="19"/>
          </p:nvPr>
        </p:nvSpPr>
        <p:spPr>
          <a:xfrm>
            <a:off x="8075613" y="1881188"/>
            <a:ext cx="3708400" cy="2160000"/>
          </a:xfrm>
        </p:spPr>
        <p:txBody>
          <a:bodyPr/>
          <a:lstStyle/>
          <a:p>
            <a:r>
              <a:rPr lang="de-DE"/>
              <a:t>Bild durch Klicken auf Symbol hinzufügen</a:t>
            </a:r>
            <a:endParaRPr lang="de-DE" dirty="0"/>
          </a:p>
        </p:txBody>
      </p:sp>
      <p:sp>
        <p:nvSpPr>
          <p:cNvPr id="7" name="Bildplatzhalter 4">
            <a:extLst>
              <a:ext uri="{FF2B5EF4-FFF2-40B4-BE49-F238E27FC236}">
                <a16:creationId xmlns:a16="http://schemas.microsoft.com/office/drawing/2014/main" id="{89D8A52B-DEC8-0A30-7A38-0F17A75EE1E6}"/>
              </a:ext>
            </a:extLst>
          </p:cNvPr>
          <p:cNvSpPr>
            <a:spLocks noGrp="1"/>
          </p:cNvSpPr>
          <p:nvPr>
            <p:ph type="pic" sz="quarter" idx="20"/>
          </p:nvPr>
        </p:nvSpPr>
        <p:spPr>
          <a:xfrm>
            <a:off x="4259263" y="4148725"/>
            <a:ext cx="3708400" cy="2160000"/>
          </a:xfrm>
        </p:spPr>
        <p:txBody>
          <a:bodyPr/>
          <a:lstStyle/>
          <a:p>
            <a:r>
              <a:rPr lang="de-DE"/>
              <a:t>Bild durch Klicken auf Symbol hinzufügen</a:t>
            </a:r>
          </a:p>
        </p:txBody>
      </p:sp>
    </p:spTree>
    <p:extLst>
      <p:ext uri="{BB962C8B-B14F-4D97-AF65-F5344CB8AC3E}">
        <p14:creationId xmlns:p14="http://schemas.microsoft.com/office/powerpoint/2010/main" val="3834993607"/>
      </p:ext>
    </p:extLst>
  </p:cSld>
  <p:clrMapOvr>
    <a:masterClrMapping/>
  </p:clrMapOvr>
  <p:extLst mod="1">
    <p:ext uri="{DCECCB84-F9BA-43D5-87BE-67443E8EF086}">
      <p15:sldGuideLst xmlns:p15="http://schemas.microsoft.com/office/powerpoint/2012/main">
        <p15:guide id="1" pos="5019">
          <p15:clr>
            <a:srgbClr val="FBAE40"/>
          </p15:clr>
        </p15:guide>
        <p15:guide id="4" orient="horz" pos="1185">
          <p15:clr>
            <a:srgbClr val="FBAE40"/>
          </p15:clr>
        </p15:guide>
        <p15:guide id="5" pos="2615">
          <p15:clr>
            <a:srgbClr val="FBAE40"/>
          </p15:clr>
        </p15:guide>
        <p15:guide id="7" orient="horz" pos="3974">
          <p15:clr>
            <a:srgbClr val="FBAE40"/>
          </p15:clr>
        </p15:guide>
        <p15:guide id="8" orient="horz" pos="2546">
          <p15:clr>
            <a:srgbClr val="FBAE40"/>
          </p15:clr>
        </p15:guide>
        <p15:guide id="9" orient="horz" pos="2614">
          <p15:clr>
            <a:srgbClr val="FBAE40"/>
          </p15:clr>
        </p15:guide>
        <p15:guide id="10" pos="2683">
          <p15:clr>
            <a:srgbClr val="FBAE40"/>
          </p15:clr>
        </p15:guide>
        <p15:guide id="11" pos="5087">
          <p15:clr>
            <a:srgbClr val="FBAE40"/>
          </p15:clr>
        </p15:guide>
        <p15:guide id="12" pos="279">
          <p15:clr>
            <a:srgbClr val="FBAE40"/>
          </p15:clr>
        </p15:guide>
        <p15:guide id="13" pos="7423">
          <p15:clr>
            <a:srgbClr val="FBAE40"/>
          </p15:clr>
        </p15:guide>
        <p15:guide id="14" orient="horz" pos="232">
          <p15:clr>
            <a:srgbClr val="FBAE40"/>
          </p15:clr>
        </p15:guide>
        <p15:guide id="15" orient="horz" pos="107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AC016B-CBE9-B1E9-25DB-1AD41666F1E4}"/>
              </a:ext>
            </a:extLst>
          </p:cNvPr>
          <p:cNvSpPr>
            <a:spLocks noGrp="1"/>
          </p:cNvSpPr>
          <p:nvPr>
            <p:ph type="title"/>
          </p:nvPr>
        </p:nvSpPr>
        <p:spPr/>
        <p:txBody>
          <a:bodyPr/>
          <a:lstStyle/>
          <a:p>
            <a:r>
              <a:rPr lang="de-DE"/>
              <a:t>Titelmasterformat durch Klicken bearbeiten</a:t>
            </a:r>
          </a:p>
        </p:txBody>
      </p:sp>
      <p:sp>
        <p:nvSpPr>
          <p:cNvPr id="6" name="Datumsplatzhalter 5">
            <a:extLst>
              <a:ext uri="{FF2B5EF4-FFF2-40B4-BE49-F238E27FC236}">
                <a16:creationId xmlns:a16="http://schemas.microsoft.com/office/drawing/2014/main" id="{CD6E23B1-88A0-B39B-7F81-21D83D7BA785}"/>
              </a:ext>
            </a:extLst>
          </p:cNvPr>
          <p:cNvSpPr>
            <a:spLocks noGrp="1"/>
          </p:cNvSpPr>
          <p:nvPr>
            <p:ph type="dt" sz="half" idx="10"/>
          </p:nvPr>
        </p:nvSpPr>
        <p:spPr/>
        <p:txBody>
          <a:bodyPr/>
          <a:lstStyle/>
          <a:p>
            <a:fld id="{84C714EA-16B4-45B2-9A0B-7C40688CC2CE}" type="datetime1">
              <a:rPr lang="de-DE" smtClean="0"/>
              <a:t>02.11.2025</a:t>
            </a:fld>
            <a:endParaRPr lang="de-DE" dirty="0"/>
          </a:p>
        </p:txBody>
      </p:sp>
      <p:sp>
        <p:nvSpPr>
          <p:cNvPr id="7" name="Fußzeilenplatzhalter 6">
            <a:extLst>
              <a:ext uri="{FF2B5EF4-FFF2-40B4-BE49-F238E27FC236}">
                <a16:creationId xmlns:a16="http://schemas.microsoft.com/office/drawing/2014/main" id="{507299F2-2C01-EE77-79E2-17A5852DF96F}"/>
              </a:ext>
            </a:extLst>
          </p:cNvPr>
          <p:cNvSpPr>
            <a:spLocks noGrp="1"/>
          </p:cNvSpPr>
          <p:nvPr>
            <p:ph type="ftr" sz="quarter" idx="11"/>
          </p:nvPr>
        </p:nvSpPr>
        <p:spPr/>
        <p:txBody>
          <a:bodyPr/>
          <a:lstStyle/>
          <a:p>
            <a:endParaRPr lang="de-DE" dirty="0"/>
          </a:p>
        </p:txBody>
      </p:sp>
      <p:sp>
        <p:nvSpPr>
          <p:cNvPr id="8" name="Foliennummernplatzhalter 7">
            <a:extLst>
              <a:ext uri="{FF2B5EF4-FFF2-40B4-BE49-F238E27FC236}">
                <a16:creationId xmlns:a16="http://schemas.microsoft.com/office/drawing/2014/main" id="{38946862-EB57-BF1F-4116-DA29E1D248BA}"/>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Tree>
    <p:extLst>
      <p:ext uri="{BB962C8B-B14F-4D97-AF65-F5344CB8AC3E}">
        <p14:creationId xmlns:p14="http://schemas.microsoft.com/office/powerpoint/2010/main" val="1136121656"/>
      </p:ext>
    </p:extLst>
  </p:cSld>
  <p:clrMapOvr>
    <a:masterClrMapping/>
  </p:clrMapOvr>
  <p:extLst mod="1">
    <p:ext uri="{DCECCB84-F9BA-43D5-87BE-67443E8EF086}">
      <p15:sldGuideLst xmlns:p15="http://schemas.microsoft.com/office/powerpoint/2012/main">
        <p15:guide id="1" pos="279">
          <p15:clr>
            <a:srgbClr val="FBAE40"/>
          </p15:clr>
        </p15:guide>
        <p15:guide id="2" pos="7423">
          <p15:clr>
            <a:srgbClr val="FBAE40"/>
          </p15:clr>
        </p15:guide>
        <p15:guide id="3" orient="horz" pos="232">
          <p15:clr>
            <a:srgbClr val="FBAE40"/>
          </p15:clr>
        </p15:guide>
        <p15:guide id="4" orient="horz" pos="107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umsplatzhalter 4">
            <a:extLst>
              <a:ext uri="{FF2B5EF4-FFF2-40B4-BE49-F238E27FC236}">
                <a16:creationId xmlns:a16="http://schemas.microsoft.com/office/drawing/2014/main" id="{AD0F8B47-AB4B-D5CF-9E17-FEC86D3DEAE7}"/>
              </a:ext>
            </a:extLst>
          </p:cNvPr>
          <p:cNvSpPr>
            <a:spLocks noGrp="1"/>
          </p:cNvSpPr>
          <p:nvPr>
            <p:ph type="dt" sz="half" idx="10"/>
          </p:nvPr>
        </p:nvSpPr>
        <p:spPr/>
        <p:txBody>
          <a:bodyPr/>
          <a:lstStyle/>
          <a:p>
            <a:fld id="{78EC758A-4C30-4327-A2E0-232A4A5610C8}" type="datetime1">
              <a:rPr lang="de-DE" smtClean="0"/>
              <a:t>02.11.2025</a:t>
            </a:fld>
            <a:endParaRPr lang="de-DE" dirty="0"/>
          </a:p>
        </p:txBody>
      </p:sp>
      <p:sp>
        <p:nvSpPr>
          <p:cNvPr id="6" name="Fußzeilenplatzhalter 5">
            <a:extLst>
              <a:ext uri="{FF2B5EF4-FFF2-40B4-BE49-F238E27FC236}">
                <a16:creationId xmlns:a16="http://schemas.microsoft.com/office/drawing/2014/main" id="{9B541BBE-4DA8-F563-0B31-0687A0BBAB56}"/>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67C646BD-B5B7-07D4-6124-846ED9349027}"/>
              </a:ext>
            </a:extLst>
          </p:cNvPr>
          <p:cNvSpPr>
            <a:spLocks noGrp="1"/>
          </p:cNvSpPr>
          <p:nvPr>
            <p:ph type="sldNum" sz="quarter" idx="12"/>
          </p:nvPr>
        </p:nvSpPr>
        <p:spPr/>
        <p:txBody>
          <a:bodyPr/>
          <a:lstStyle/>
          <a:p>
            <a:fld id="{C2571F0E-BA57-4409-A3A5-945CC828A36E}" type="slidenum">
              <a:rPr lang="de-DE" smtClean="0"/>
              <a:pPr/>
              <a:t>‹Nr.›</a:t>
            </a:fld>
            <a:endParaRPr lang="de-DE" dirty="0"/>
          </a:p>
        </p:txBody>
      </p:sp>
    </p:spTree>
    <p:extLst>
      <p:ext uri="{BB962C8B-B14F-4D97-AF65-F5344CB8AC3E}">
        <p14:creationId xmlns:p14="http://schemas.microsoft.com/office/powerpoint/2010/main" val="1979980795"/>
      </p:ext>
    </p:extLst>
  </p:cSld>
  <p:clrMapOvr>
    <a:masterClrMapping/>
  </p:clrMapOvr>
  <p:extLst mod="1">
    <p:ext uri="{DCECCB84-F9BA-43D5-87BE-67443E8EF086}">
      <p15:sldGuideLst xmlns:p15="http://schemas.microsoft.com/office/powerpoint/2012/main">
        <p15:guide id="1" pos="279">
          <p15:clr>
            <a:srgbClr val="FBAE40"/>
          </p15:clr>
        </p15:guide>
        <p15:guide id="2" pos="7423">
          <p15:clr>
            <a:srgbClr val="FBAE40"/>
          </p15:clr>
        </p15:guide>
        <p15:guide id="3" orient="horz" pos="232">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Schlussfolie">
    <p:bg bwMode="gray">
      <p:bgPr>
        <a:solidFill>
          <a:schemeClr val="tx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AC016B-CBE9-B1E9-25DB-1AD41666F1E4}"/>
              </a:ext>
            </a:extLst>
          </p:cNvPr>
          <p:cNvSpPr>
            <a:spLocks noGrp="1"/>
          </p:cNvSpPr>
          <p:nvPr>
            <p:ph type="title"/>
          </p:nvPr>
        </p:nvSpPr>
        <p:spPr bwMode="white"/>
        <p:txBody>
          <a:bodyPr/>
          <a:lstStyle>
            <a:lvl1pPr>
              <a:lnSpc>
                <a:spcPct val="100000"/>
              </a:lnSpc>
              <a:defRPr sz="3600">
                <a:solidFill>
                  <a:schemeClr val="bg2"/>
                </a:solidFill>
              </a:defRPr>
            </a:lvl1pPr>
          </a:lstStyle>
          <a:p>
            <a:r>
              <a:rPr lang="de-DE"/>
              <a:t>Titelmasterformat durch Klicken bearbeiten</a:t>
            </a:r>
            <a:endParaRPr lang="de-DE" dirty="0"/>
          </a:p>
        </p:txBody>
      </p:sp>
      <p:sp>
        <p:nvSpPr>
          <p:cNvPr id="6" name="Datumsplatzhalter 5">
            <a:extLst>
              <a:ext uri="{FF2B5EF4-FFF2-40B4-BE49-F238E27FC236}">
                <a16:creationId xmlns:a16="http://schemas.microsoft.com/office/drawing/2014/main" id="{CD6E23B1-88A0-B39B-7F81-21D83D7BA785}"/>
              </a:ext>
            </a:extLst>
          </p:cNvPr>
          <p:cNvSpPr>
            <a:spLocks noGrp="1"/>
          </p:cNvSpPr>
          <p:nvPr>
            <p:ph type="dt" sz="half" idx="10"/>
          </p:nvPr>
        </p:nvSpPr>
        <p:spPr bwMode="white"/>
        <p:txBody>
          <a:bodyPr/>
          <a:lstStyle>
            <a:lvl1pPr>
              <a:defRPr>
                <a:solidFill>
                  <a:schemeClr val="bg1"/>
                </a:solidFill>
              </a:defRPr>
            </a:lvl1pPr>
          </a:lstStyle>
          <a:p>
            <a:fld id="{10630849-BB1B-47DC-BE72-8B2BCCD0E444}" type="datetime1">
              <a:rPr lang="de-DE" smtClean="0"/>
              <a:t>02.11.2025</a:t>
            </a:fld>
            <a:endParaRPr lang="de-DE" dirty="0"/>
          </a:p>
        </p:txBody>
      </p:sp>
      <p:sp>
        <p:nvSpPr>
          <p:cNvPr id="7" name="Fußzeilenplatzhalter 6">
            <a:extLst>
              <a:ext uri="{FF2B5EF4-FFF2-40B4-BE49-F238E27FC236}">
                <a16:creationId xmlns:a16="http://schemas.microsoft.com/office/drawing/2014/main" id="{507299F2-2C01-EE77-79E2-17A5852DF96F}"/>
              </a:ext>
            </a:extLst>
          </p:cNvPr>
          <p:cNvSpPr>
            <a:spLocks noGrp="1"/>
          </p:cNvSpPr>
          <p:nvPr>
            <p:ph type="ftr" sz="quarter" idx="11"/>
          </p:nvPr>
        </p:nvSpPr>
        <p:spPr bwMode="white"/>
        <p:txBody>
          <a:bodyPr/>
          <a:lstStyle>
            <a:lvl1pPr>
              <a:defRPr>
                <a:solidFill>
                  <a:schemeClr val="bg1"/>
                </a:solidFill>
              </a:defRPr>
            </a:lvl1pPr>
          </a:lstStyle>
          <a:p>
            <a:endParaRPr lang="de-DE" dirty="0"/>
          </a:p>
        </p:txBody>
      </p:sp>
      <p:sp>
        <p:nvSpPr>
          <p:cNvPr id="4" name="Textplatzhalter 3">
            <a:extLst>
              <a:ext uri="{FF2B5EF4-FFF2-40B4-BE49-F238E27FC236}">
                <a16:creationId xmlns:a16="http://schemas.microsoft.com/office/drawing/2014/main" id="{3C260B29-097F-47E0-6EBA-206D145531D5}"/>
              </a:ext>
            </a:extLst>
          </p:cNvPr>
          <p:cNvSpPr>
            <a:spLocks noGrp="1"/>
          </p:cNvSpPr>
          <p:nvPr>
            <p:ph type="body" sz="quarter" idx="13"/>
          </p:nvPr>
        </p:nvSpPr>
        <p:spPr bwMode="white">
          <a:xfrm>
            <a:off x="442913" y="3429000"/>
            <a:ext cx="5581650" cy="2771775"/>
          </a:xfrm>
        </p:spPr>
        <p:txBody>
          <a:bodyPr/>
          <a:lstStyle>
            <a:lvl1pPr marL="0" indent="0">
              <a:lnSpc>
                <a:spcPct val="100000"/>
              </a:lnSpc>
              <a:spcBef>
                <a:spcPts val="1000"/>
              </a:spcBef>
              <a:buNone/>
              <a:defRPr>
                <a:solidFill>
                  <a:schemeClr val="bg2"/>
                </a:solidFill>
              </a:defRPr>
            </a:lvl1pPr>
            <a:lvl2pPr marL="324000" indent="0">
              <a:lnSpc>
                <a:spcPct val="100000"/>
              </a:lnSpc>
              <a:spcBef>
                <a:spcPts val="1000"/>
              </a:spcBef>
              <a:buNone/>
              <a:defRPr>
                <a:solidFill>
                  <a:schemeClr val="bg2"/>
                </a:solidFill>
              </a:defRPr>
            </a:lvl2pPr>
            <a:lvl3pPr marL="684000" indent="0">
              <a:lnSpc>
                <a:spcPct val="100000"/>
              </a:lnSpc>
              <a:spcBef>
                <a:spcPts val="1000"/>
              </a:spcBef>
              <a:buNone/>
              <a:defRPr>
                <a:solidFill>
                  <a:schemeClr val="bg2"/>
                </a:solidFill>
              </a:defRPr>
            </a:lvl3pPr>
            <a:lvl4pPr marL="1044000" indent="0">
              <a:lnSpc>
                <a:spcPct val="100000"/>
              </a:lnSpc>
              <a:spcBef>
                <a:spcPts val="1000"/>
              </a:spcBef>
              <a:buNone/>
              <a:defRPr>
                <a:solidFill>
                  <a:schemeClr val="bg2"/>
                </a:solidFill>
              </a:defRPr>
            </a:lvl4pPr>
            <a:lvl5pPr marL="1404000" indent="0">
              <a:lnSpc>
                <a:spcPct val="100000"/>
              </a:lnSpc>
              <a:spcBef>
                <a:spcPts val="1000"/>
              </a:spcBef>
              <a:buNone/>
              <a:defRPr>
                <a:solidFill>
                  <a:schemeClr val="bg2"/>
                </a:solidFill>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Textplatzhalter 3">
            <a:extLst>
              <a:ext uri="{FF2B5EF4-FFF2-40B4-BE49-F238E27FC236}">
                <a16:creationId xmlns:a16="http://schemas.microsoft.com/office/drawing/2014/main" id="{BFCEBEB3-9CF9-38E2-5212-791077F418C0}"/>
              </a:ext>
            </a:extLst>
          </p:cNvPr>
          <p:cNvSpPr>
            <a:spLocks noGrp="1"/>
          </p:cNvSpPr>
          <p:nvPr>
            <p:ph type="body" sz="quarter" idx="14"/>
          </p:nvPr>
        </p:nvSpPr>
        <p:spPr bwMode="white">
          <a:xfrm>
            <a:off x="6167438" y="3429000"/>
            <a:ext cx="5616575" cy="2771775"/>
          </a:xfrm>
        </p:spPr>
        <p:txBody>
          <a:bodyPr/>
          <a:lstStyle>
            <a:lvl1pPr marL="0" indent="0">
              <a:lnSpc>
                <a:spcPct val="100000"/>
              </a:lnSpc>
              <a:spcBef>
                <a:spcPts val="1000"/>
              </a:spcBef>
              <a:buNone/>
              <a:defRPr>
                <a:solidFill>
                  <a:schemeClr val="bg2"/>
                </a:solidFill>
              </a:defRPr>
            </a:lvl1pPr>
            <a:lvl2pPr marL="324000" indent="0">
              <a:lnSpc>
                <a:spcPct val="100000"/>
              </a:lnSpc>
              <a:spcBef>
                <a:spcPts val="1000"/>
              </a:spcBef>
              <a:buNone/>
              <a:defRPr>
                <a:solidFill>
                  <a:schemeClr val="bg2"/>
                </a:solidFill>
              </a:defRPr>
            </a:lvl2pPr>
            <a:lvl3pPr marL="684000" indent="0">
              <a:lnSpc>
                <a:spcPct val="100000"/>
              </a:lnSpc>
              <a:spcBef>
                <a:spcPts val="1000"/>
              </a:spcBef>
              <a:buNone/>
              <a:defRPr>
                <a:solidFill>
                  <a:schemeClr val="bg2"/>
                </a:solidFill>
              </a:defRPr>
            </a:lvl3pPr>
            <a:lvl4pPr marL="1044000" indent="0">
              <a:lnSpc>
                <a:spcPct val="100000"/>
              </a:lnSpc>
              <a:spcBef>
                <a:spcPts val="1000"/>
              </a:spcBef>
              <a:buNone/>
              <a:defRPr>
                <a:solidFill>
                  <a:schemeClr val="bg2"/>
                </a:solidFill>
              </a:defRPr>
            </a:lvl4pPr>
            <a:lvl5pPr marL="1404000" indent="0">
              <a:lnSpc>
                <a:spcPct val="100000"/>
              </a:lnSpc>
              <a:spcBef>
                <a:spcPts val="1000"/>
              </a:spcBef>
              <a:buNone/>
              <a:defRPr>
                <a:solidFill>
                  <a:schemeClr val="bg2"/>
                </a:solidFill>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pic>
        <p:nvPicPr>
          <p:cNvPr id="9" name="Grafik 8">
            <a:extLst>
              <a:ext uri="{FF2B5EF4-FFF2-40B4-BE49-F238E27FC236}">
                <a16:creationId xmlns:a16="http://schemas.microsoft.com/office/drawing/2014/main" id="{F2C85225-AD3C-2985-F8E1-A2FFCF318A9F}"/>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800" y="6493236"/>
            <a:ext cx="1692000" cy="188637"/>
          </a:xfrm>
          <a:prstGeom prst="rect">
            <a:avLst/>
          </a:prstGeom>
        </p:spPr>
      </p:pic>
    </p:spTree>
    <p:extLst>
      <p:ext uri="{BB962C8B-B14F-4D97-AF65-F5344CB8AC3E}">
        <p14:creationId xmlns:p14="http://schemas.microsoft.com/office/powerpoint/2010/main" val="606816606"/>
      </p:ext>
    </p:extLst>
  </p:cSld>
  <p:clrMapOvr>
    <a:masterClrMapping/>
  </p:clrMapOvr>
  <p:extLst mod="1">
    <p:ext uri="{DCECCB84-F9BA-43D5-87BE-67443E8EF086}">
      <p15:sldGuideLst xmlns:p15="http://schemas.microsoft.com/office/powerpoint/2012/main">
        <p15:guide id="1" pos="279">
          <p15:clr>
            <a:srgbClr val="FBAE40"/>
          </p15:clr>
        </p15:guide>
        <p15:guide id="2" pos="7423">
          <p15:clr>
            <a:srgbClr val="FBAE40"/>
          </p15:clr>
        </p15:guide>
        <p15:guide id="3" orient="horz" pos="232">
          <p15:clr>
            <a:srgbClr val="FBAE40"/>
          </p15:clr>
        </p15:guide>
        <p15:guide id="4" orient="horz" pos="1071">
          <p15:clr>
            <a:srgbClr val="FBAE40"/>
          </p15:clr>
        </p15:guide>
        <p15:guide id="5" pos="3795">
          <p15:clr>
            <a:srgbClr val="FBAE40"/>
          </p15:clr>
        </p15:guide>
        <p15:guide id="6" pos="3885">
          <p15:clr>
            <a:srgbClr val="FBAE40"/>
          </p15:clr>
        </p15:guide>
        <p15:guide id="7" orient="horz" pos="2160">
          <p15:clr>
            <a:srgbClr val="FBAE40"/>
          </p15:clr>
        </p15:guide>
        <p15:guide id="8" orient="horz" pos="3906">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42A86A48-71FA-4E4F-9670-8D99157FC6EA}" type="datetime1">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8D99CB91-050F-49B6-96CE-C202DA26AFDF}" type="slidenum">
              <a:rPr lang="de-DE" smtClean="0"/>
              <a:t>‹Nr.›</a:t>
            </a:fld>
            <a:endParaRPr lang="de-DE"/>
          </a:p>
        </p:txBody>
      </p:sp>
    </p:spTree>
    <p:extLst>
      <p:ext uri="{BB962C8B-B14F-4D97-AF65-F5344CB8AC3E}">
        <p14:creationId xmlns:p14="http://schemas.microsoft.com/office/powerpoint/2010/main" val="42323949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B841D8A3-25B4-453A-AF86-4771CB6DC40F}" type="datetimeFigureOut">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7C120BE-3A0D-4CF8-9B28-408CE17AA30F}" type="slidenum">
              <a:rPr lang="de-DE" smtClean="0"/>
              <a:t>‹Nr.›</a:t>
            </a:fld>
            <a:endParaRPr lang="de-DE"/>
          </a:p>
        </p:txBody>
      </p:sp>
    </p:spTree>
    <p:extLst>
      <p:ext uri="{BB962C8B-B14F-4D97-AF65-F5344CB8AC3E}">
        <p14:creationId xmlns:p14="http://schemas.microsoft.com/office/powerpoint/2010/main" val="309484014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B841D8A3-25B4-453A-AF86-4771CB6DC40F}" type="datetimeFigureOut">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7C120BE-3A0D-4CF8-9B28-408CE17AA30F}" type="slidenum">
              <a:rPr lang="de-DE" smtClean="0"/>
              <a:t>‹Nr.›</a:t>
            </a:fld>
            <a:endParaRPr lang="de-DE"/>
          </a:p>
        </p:txBody>
      </p:sp>
    </p:spTree>
    <p:extLst>
      <p:ext uri="{BB962C8B-B14F-4D97-AF65-F5344CB8AC3E}">
        <p14:creationId xmlns:p14="http://schemas.microsoft.com/office/powerpoint/2010/main" val="38430640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41204215-41FB-486D-95E4-DB1E55F7B835}" type="datetimeFigureOut">
              <a:rPr lang="de-DE" smtClean="0"/>
              <a:t>02.11.2025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28570696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
        <p:nvSpPr>
          <p:cNvPr id="4" name="Datumsplatzhalter 3"/>
          <p:cNvSpPr>
            <a:spLocks noGrp="1"/>
          </p:cNvSpPr>
          <p:nvPr>
            <p:ph type="dt" sz="half" idx="10"/>
          </p:nvPr>
        </p:nvSpPr>
        <p:spPr/>
        <p:txBody>
          <a:bodyPr/>
          <a:lstStyle/>
          <a:p>
            <a:fld id="{B841D8A3-25B4-453A-AF86-4771CB6DC40F}" type="datetimeFigureOut">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7C120BE-3A0D-4CF8-9B28-408CE17AA30F}" type="slidenum">
              <a:rPr lang="de-DE" smtClean="0"/>
              <a:t>‹Nr.›</a:t>
            </a:fld>
            <a:endParaRPr lang="de-DE"/>
          </a:p>
        </p:txBody>
      </p:sp>
    </p:spTree>
    <p:extLst>
      <p:ext uri="{BB962C8B-B14F-4D97-AF65-F5344CB8AC3E}">
        <p14:creationId xmlns:p14="http://schemas.microsoft.com/office/powerpoint/2010/main" val="233664264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200" y="1825625"/>
            <a:ext cx="5181600" cy="435133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B841D8A3-25B4-453A-AF86-4771CB6DC40F}" type="datetimeFigureOut">
              <a:rPr lang="de-DE" smtClean="0"/>
              <a:t>02.11.2025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47C120BE-3A0D-4CF8-9B28-408CE17AA30F}" type="slidenum">
              <a:rPr lang="de-DE" smtClean="0"/>
              <a:t>‹Nr.›</a:t>
            </a:fld>
            <a:endParaRPr lang="de-DE"/>
          </a:p>
        </p:txBody>
      </p:sp>
    </p:spTree>
    <p:extLst>
      <p:ext uri="{BB962C8B-B14F-4D97-AF65-F5344CB8AC3E}">
        <p14:creationId xmlns:p14="http://schemas.microsoft.com/office/powerpoint/2010/main" val="23372823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4" name="Inhaltsplatzhalter 3"/>
          <p:cNvSpPr>
            <a:spLocks noGrp="1"/>
          </p:cNvSpPr>
          <p:nvPr>
            <p:ph sz="half" idx="2"/>
          </p:nvPr>
        </p:nvSpPr>
        <p:spPr>
          <a:xfrm>
            <a:off x="839788" y="2505075"/>
            <a:ext cx="5157787" cy="368458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B841D8A3-25B4-453A-AF86-4771CB6DC40F}" type="datetimeFigureOut">
              <a:rPr lang="de-DE" smtClean="0"/>
              <a:t>02.11.2025</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47C120BE-3A0D-4CF8-9B28-408CE17AA30F}" type="slidenum">
              <a:rPr lang="de-DE" smtClean="0"/>
              <a:t>‹Nr.›</a:t>
            </a:fld>
            <a:endParaRPr lang="de-DE"/>
          </a:p>
        </p:txBody>
      </p:sp>
    </p:spTree>
    <p:extLst>
      <p:ext uri="{BB962C8B-B14F-4D97-AF65-F5344CB8AC3E}">
        <p14:creationId xmlns:p14="http://schemas.microsoft.com/office/powerpoint/2010/main" val="4533582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B841D8A3-25B4-453A-AF86-4771CB6DC40F}" type="datetimeFigureOut">
              <a:rPr lang="de-DE" smtClean="0"/>
              <a:t>02.11.2025</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47C120BE-3A0D-4CF8-9B28-408CE17AA30F}" type="slidenum">
              <a:rPr lang="de-DE" smtClean="0"/>
              <a:t>‹Nr.›</a:t>
            </a:fld>
            <a:endParaRPr lang="de-DE"/>
          </a:p>
        </p:txBody>
      </p:sp>
    </p:spTree>
    <p:extLst>
      <p:ext uri="{BB962C8B-B14F-4D97-AF65-F5344CB8AC3E}">
        <p14:creationId xmlns:p14="http://schemas.microsoft.com/office/powerpoint/2010/main" val="135475906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841D8A3-25B4-453A-AF86-4771CB6DC40F}" type="datetimeFigureOut">
              <a:rPr lang="de-DE" smtClean="0"/>
              <a:t>02.11.2025</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47C120BE-3A0D-4CF8-9B28-408CE17AA30F}" type="slidenum">
              <a:rPr lang="de-DE" smtClean="0"/>
              <a:t>‹Nr.›</a:t>
            </a:fld>
            <a:endParaRPr lang="de-DE"/>
          </a:p>
        </p:txBody>
      </p:sp>
    </p:spTree>
    <p:extLst>
      <p:ext uri="{BB962C8B-B14F-4D97-AF65-F5344CB8AC3E}">
        <p14:creationId xmlns:p14="http://schemas.microsoft.com/office/powerpoint/2010/main" val="36849221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5" name="Datumsplatzhalter 4"/>
          <p:cNvSpPr>
            <a:spLocks noGrp="1"/>
          </p:cNvSpPr>
          <p:nvPr>
            <p:ph type="dt" sz="half" idx="10"/>
          </p:nvPr>
        </p:nvSpPr>
        <p:spPr/>
        <p:txBody>
          <a:bodyPr/>
          <a:lstStyle/>
          <a:p>
            <a:fld id="{B841D8A3-25B4-453A-AF86-4771CB6DC40F}" type="datetimeFigureOut">
              <a:rPr lang="de-DE" smtClean="0"/>
              <a:t>02.11.2025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47C120BE-3A0D-4CF8-9B28-408CE17AA30F}" type="slidenum">
              <a:rPr lang="de-DE" smtClean="0"/>
              <a:t>‹Nr.›</a:t>
            </a:fld>
            <a:endParaRPr lang="de-DE"/>
          </a:p>
        </p:txBody>
      </p:sp>
    </p:spTree>
    <p:extLst>
      <p:ext uri="{BB962C8B-B14F-4D97-AF65-F5344CB8AC3E}">
        <p14:creationId xmlns:p14="http://schemas.microsoft.com/office/powerpoint/2010/main" val="244828432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5" name="Datumsplatzhalter 4"/>
          <p:cNvSpPr>
            <a:spLocks noGrp="1"/>
          </p:cNvSpPr>
          <p:nvPr>
            <p:ph type="dt" sz="half" idx="10"/>
          </p:nvPr>
        </p:nvSpPr>
        <p:spPr/>
        <p:txBody>
          <a:bodyPr/>
          <a:lstStyle/>
          <a:p>
            <a:fld id="{B841D8A3-25B4-453A-AF86-4771CB6DC40F}" type="datetimeFigureOut">
              <a:rPr lang="de-DE" smtClean="0"/>
              <a:t>02.11.2025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47C120BE-3A0D-4CF8-9B28-408CE17AA30F}" type="slidenum">
              <a:rPr lang="de-DE" smtClean="0"/>
              <a:t>‹Nr.›</a:t>
            </a:fld>
            <a:endParaRPr lang="de-DE"/>
          </a:p>
        </p:txBody>
      </p:sp>
    </p:spTree>
    <p:extLst>
      <p:ext uri="{BB962C8B-B14F-4D97-AF65-F5344CB8AC3E}">
        <p14:creationId xmlns:p14="http://schemas.microsoft.com/office/powerpoint/2010/main" val="246866364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B841D8A3-25B4-453A-AF86-4771CB6DC40F}" type="datetimeFigureOut">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7C120BE-3A0D-4CF8-9B28-408CE17AA30F}" type="slidenum">
              <a:rPr lang="de-DE" smtClean="0"/>
              <a:t>‹Nr.›</a:t>
            </a:fld>
            <a:endParaRPr lang="de-DE"/>
          </a:p>
        </p:txBody>
      </p:sp>
    </p:spTree>
    <p:extLst>
      <p:ext uri="{BB962C8B-B14F-4D97-AF65-F5344CB8AC3E}">
        <p14:creationId xmlns:p14="http://schemas.microsoft.com/office/powerpoint/2010/main" val="45758555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B841D8A3-25B4-453A-AF86-4771CB6DC40F}" type="datetimeFigureOut">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7C120BE-3A0D-4CF8-9B28-408CE17AA30F}" type="slidenum">
              <a:rPr lang="de-DE" smtClean="0"/>
              <a:t>‹Nr.›</a:t>
            </a:fld>
            <a:endParaRPr lang="de-DE"/>
          </a:p>
        </p:txBody>
      </p:sp>
    </p:spTree>
    <p:extLst>
      <p:ext uri="{BB962C8B-B14F-4D97-AF65-F5344CB8AC3E}">
        <p14:creationId xmlns:p14="http://schemas.microsoft.com/office/powerpoint/2010/main" val="40834473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5F164D6F-F864-4CC2-881B-FA21E22637EE}" type="datetime1">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1824215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41204215-41FB-486D-95E4-DB1E55F7B835}" type="datetimeFigureOut">
              <a:rPr lang="de-DE" smtClean="0"/>
              <a:t>02.11.2025</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22189634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6E93AAF7-D6A4-46A9-B432-DBA53FDE4553}" type="datetime1">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395001444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CA46CB89-C007-435D-A0E1-DFFA7376392A}" type="datetime1">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16659676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1AE28B4A-1C65-45FF-91EE-4A198D2C3413}" type="datetime1">
              <a:rPr lang="de-DE" smtClean="0"/>
              <a:t>02.11.2025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257378269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A61BD3BE-2A5C-41B9-8FB3-218C5F74ED2D}" type="datetime1">
              <a:rPr lang="de-DE" smtClean="0"/>
              <a:t>02.11.2025</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202870361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0F6E6918-C0E4-4E7A-BBAB-7C90C3918784}" type="datetime1">
              <a:rPr lang="de-DE" smtClean="0"/>
              <a:t>02.11.2025</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423866066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F7CBEB78-CBB1-408B-88A5-9120735CEE65}" type="datetime1">
              <a:rPr lang="de-DE" smtClean="0"/>
              <a:t>02.11.2025</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179472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88ED9DBF-FCCE-422D-8ED2-EADCCC95E467}" type="datetime1">
              <a:rPr lang="de-DE" smtClean="0"/>
              <a:t>02.11.2025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363608525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64E31E06-BD8A-4BB1-989F-7D3B1858B2AD}" type="datetime1">
              <a:rPr lang="de-DE" smtClean="0"/>
              <a:t>02.11.2025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163248348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33F02B5A-33EF-4403-90A2-56E626013E14}" type="datetime1">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349958451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38673E39-A5B7-4D8F-B9E5-233BBA64BF72}" type="datetime1">
              <a:rPr lang="de-DE" smtClean="0"/>
              <a:t>02.11.2025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BBED5BB-D716-45F9-9F4F-70DFD74EEF08}" type="slidenum">
              <a:rPr lang="de-DE" smtClean="0"/>
              <a:t>‹Nr.›</a:t>
            </a:fld>
            <a:endParaRPr lang="de-DE"/>
          </a:p>
        </p:txBody>
      </p:sp>
    </p:spTree>
    <p:extLst>
      <p:ext uri="{BB962C8B-B14F-4D97-AF65-F5344CB8AC3E}">
        <p14:creationId xmlns:p14="http://schemas.microsoft.com/office/powerpoint/2010/main" val="2338300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41204215-41FB-486D-95E4-DB1E55F7B835}" type="datetimeFigureOut">
              <a:rPr lang="de-DE" smtClean="0"/>
              <a:t>02.11.2025</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365940402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Only">
  <p:cSld name="Inhalt">
    <p:spTree>
      <p:nvGrpSpPr>
        <p:cNvPr id="1" name=""/>
        <p:cNvGrpSpPr/>
        <p:nvPr/>
      </p:nvGrpSpPr>
      <p:grpSpPr>
        <a:xfrm>
          <a:off x="0" y="0"/>
          <a:ext cx="0" cy="0"/>
          <a:chOff x="0" y="0"/>
          <a:chExt cx="0" cy="0"/>
        </a:xfrm>
      </p:grpSpPr>
      <p:sp>
        <p:nvSpPr>
          <p:cNvPr id="2" name="Inhaltsplatzhalter 1"/>
          <p:cNvSpPr>
            <a:spLocks noGrp="1"/>
          </p:cNvSpPr>
          <p:nvPr>
            <p:ph/>
          </p:nvPr>
        </p:nvSpPr>
        <p:spPr>
          <a:xfrm>
            <a:off x="609600" y="274639"/>
            <a:ext cx="10972800" cy="5851525"/>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3" name="Datumsplatzhalter 2"/>
          <p:cNvSpPr>
            <a:spLocks noGrp="1"/>
          </p:cNvSpPr>
          <p:nvPr>
            <p:ph type="dt" sz="half" idx="10"/>
          </p:nvPr>
        </p:nvSpPr>
        <p:spPr>
          <a:xfrm>
            <a:off x="609600" y="6245225"/>
            <a:ext cx="2844800" cy="476250"/>
          </a:xfrm>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C97366D-5EA4-4265-9BE7-4F4E4405A719}" type="datetime1">
              <a:rPr kumimoji="0" lang="de-DE" alt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02.11.2025</a:t>
            </a:fld>
            <a:endParaRPr kumimoji="0" lang="en-US" alt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ußzeilenplatzhalter 3"/>
          <p:cNvSpPr>
            <a:spLocks noGrp="1"/>
          </p:cNvSpPr>
          <p:nvPr>
            <p:ph type="ftr" sz="quarter" idx="11"/>
          </p:nvPr>
        </p:nvSpPr>
        <p:spPr>
          <a:xfrm>
            <a:off x="4165600" y="6245225"/>
            <a:ext cx="3860800" cy="476250"/>
          </a:xfrm>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liennummernplatzhalter 4"/>
          <p:cNvSpPr>
            <a:spLocks noGrp="1"/>
          </p:cNvSpPr>
          <p:nvPr>
            <p:ph type="sldNum" sz="quarter" idx="12"/>
          </p:nvPr>
        </p:nvSpPr>
        <p:spPr>
          <a:xfrm>
            <a:off x="8737600" y="6245225"/>
            <a:ext cx="2844800" cy="476250"/>
          </a:xfrm>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4947304-50FA-466C-B40C-959B14893E69}" type="slidenum">
              <a:rPr kumimoji="0" lang="en-US" alt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en-US" alt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2935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41204215-41FB-486D-95E4-DB1E55F7B835}" type="datetimeFigureOut">
              <a:rPr lang="de-DE" smtClean="0"/>
              <a:t>02.11.2025</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12854268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41204215-41FB-486D-95E4-DB1E55F7B835}" type="datetimeFigureOut">
              <a:rPr lang="de-DE" smtClean="0"/>
              <a:t>02.11.2025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3168432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41204215-41FB-486D-95E4-DB1E55F7B835}" type="datetimeFigureOut">
              <a:rPr lang="de-DE" smtClean="0"/>
              <a:t>02.11.2025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E2ED48CC-2634-4933-A27F-6A3B28B9008B}" type="slidenum">
              <a:rPr lang="de-DE" smtClean="0"/>
              <a:t>‹Nr.›</a:t>
            </a:fld>
            <a:endParaRPr lang="de-DE"/>
          </a:p>
        </p:txBody>
      </p:sp>
    </p:spTree>
    <p:extLst>
      <p:ext uri="{BB962C8B-B14F-4D97-AF65-F5344CB8AC3E}">
        <p14:creationId xmlns:p14="http://schemas.microsoft.com/office/powerpoint/2010/main" val="1211144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image" Target="../media/image1.png"/><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3.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4.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204215-41FB-486D-95E4-DB1E55F7B835}" type="datetimeFigureOut">
              <a:rPr lang="de-DE" smtClean="0"/>
              <a:t>02.11.2025</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ED48CC-2634-4933-A27F-6A3B28B9008B}" type="slidenum">
              <a:rPr lang="de-DE" smtClean="0"/>
              <a:t>‹Nr.›</a:t>
            </a:fld>
            <a:endParaRPr lang="de-DE"/>
          </a:p>
        </p:txBody>
      </p:sp>
    </p:spTree>
    <p:extLst>
      <p:ext uri="{BB962C8B-B14F-4D97-AF65-F5344CB8AC3E}">
        <p14:creationId xmlns:p14="http://schemas.microsoft.com/office/powerpoint/2010/main" val="33286871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C4B1598D-0C2F-6323-C46E-FBFFB0C3B0F0}"/>
              </a:ext>
            </a:extLst>
          </p:cNvPr>
          <p:cNvSpPr>
            <a:spLocks noGrp="1"/>
          </p:cNvSpPr>
          <p:nvPr>
            <p:ph type="title"/>
          </p:nvPr>
        </p:nvSpPr>
        <p:spPr>
          <a:xfrm>
            <a:off x="442913" y="365125"/>
            <a:ext cx="11341100" cy="1325563"/>
          </a:xfrm>
          <a:prstGeom prst="rect">
            <a:avLst/>
          </a:prstGeom>
        </p:spPr>
        <p:txBody>
          <a:bodyPr vert="horz" lIns="0" tIns="0" rIns="0" bIns="0" rtlCol="0" anchor="t" anchorCtr="0">
            <a:noAutofit/>
          </a:bodyPr>
          <a:lstStyle/>
          <a:p>
            <a:r>
              <a:rPr lang="de-DE" dirty="0"/>
              <a:t>Mastertitelformat bearbeiten</a:t>
            </a:r>
            <a:br>
              <a:rPr lang="de-DE" dirty="0"/>
            </a:br>
            <a:endParaRPr lang="de-DE" dirty="0"/>
          </a:p>
        </p:txBody>
      </p:sp>
      <p:sp>
        <p:nvSpPr>
          <p:cNvPr id="3" name="Textplatzhalter 2">
            <a:extLst>
              <a:ext uri="{FF2B5EF4-FFF2-40B4-BE49-F238E27FC236}">
                <a16:creationId xmlns:a16="http://schemas.microsoft.com/office/drawing/2014/main" id="{C6662497-1D4C-FE3C-308D-457099AF8C3C}"/>
              </a:ext>
            </a:extLst>
          </p:cNvPr>
          <p:cNvSpPr>
            <a:spLocks noGrp="1"/>
          </p:cNvSpPr>
          <p:nvPr>
            <p:ph type="body" idx="1"/>
          </p:nvPr>
        </p:nvSpPr>
        <p:spPr>
          <a:xfrm>
            <a:off x="442913" y="1881189"/>
            <a:ext cx="11341100" cy="4320000"/>
          </a:xfrm>
          <a:prstGeom prst="rect">
            <a:avLst/>
          </a:prstGeom>
        </p:spPr>
        <p:txBody>
          <a:bodyPr vert="horz" lIns="0" tIns="0" rIns="0" bIns="0" rtlCol="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Siebente Ebene</a:t>
            </a:r>
          </a:p>
          <a:p>
            <a:pPr lvl="7"/>
            <a:r>
              <a:rPr lang="de-DE" dirty="0"/>
              <a:t>Achte Ebene</a:t>
            </a:r>
          </a:p>
          <a:p>
            <a:pPr lvl="8"/>
            <a:r>
              <a:rPr lang="de-DE" dirty="0"/>
              <a:t>Neunte Ebene</a:t>
            </a:r>
          </a:p>
        </p:txBody>
      </p:sp>
      <p:sp>
        <p:nvSpPr>
          <p:cNvPr id="4" name="Datumsplatzhalter 3">
            <a:extLst>
              <a:ext uri="{FF2B5EF4-FFF2-40B4-BE49-F238E27FC236}">
                <a16:creationId xmlns:a16="http://schemas.microsoft.com/office/drawing/2014/main" id="{5E7ECBDF-2C07-74E9-E61F-821A622F3AAB}"/>
              </a:ext>
            </a:extLst>
          </p:cNvPr>
          <p:cNvSpPr>
            <a:spLocks noGrp="1"/>
          </p:cNvSpPr>
          <p:nvPr>
            <p:ph type="dt" sz="half" idx="2"/>
          </p:nvPr>
        </p:nvSpPr>
        <p:spPr>
          <a:xfrm>
            <a:off x="9248094" y="6462000"/>
            <a:ext cx="1440000" cy="180000"/>
          </a:xfrm>
          <a:prstGeom prst="rect">
            <a:avLst/>
          </a:prstGeom>
        </p:spPr>
        <p:txBody>
          <a:bodyPr vert="horz" lIns="36000" tIns="0" rIns="0" bIns="0" rtlCol="0" anchor="t" anchorCtr="0"/>
          <a:lstStyle>
            <a:lvl1pPr algn="l">
              <a:defRPr sz="900">
                <a:solidFill>
                  <a:schemeClr val="accent1"/>
                </a:solidFill>
                <a:latin typeface="Arial" panose="020B0604020202020204" pitchFamily="34" charset="0"/>
                <a:cs typeface="Arial" panose="020B0604020202020204" pitchFamily="34" charset="0"/>
              </a:defRPr>
            </a:lvl1pPr>
          </a:lstStyle>
          <a:p>
            <a:fld id="{3BF2EA7F-A0CB-4852-882F-5DF98F116280}" type="datetime1">
              <a:rPr lang="de-DE" smtClean="0"/>
              <a:t>02.11.2025</a:t>
            </a:fld>
            <a:endParaRPr lang="de-DE" dirty="0"/>
          </a:p>
        </p:txBody>
      </p:sp>
      <p:sp>
        <p:nvSpPr>
          <p:cNvPr id="5" name="Fußzeilenplatzhalter 4">
            <a:extLst>
              <a:ext uri="{FF2B5EF4-FFF2-40B4-BE49-F238E27FC236}">
                <a16:creationId xmlns:a16="http://schemas.microsoft.com/office/drawing/2014/main" id="{73EE1920-5881-17C3-748A-E24A23F81C0A}"/>
              </a:ext>
            </a:extLst>
          </p:cNvPr>
          <p:cNvSpPr>
            <a:spLocks noGrp="1"/>
          </p:cNvSpPr>
          <p:nvPr>
            <p:ph type="ftr" sz="quarter" idx="3"/>
          </p:nvPr>
        </p:nvSpPr>
        <p:spPr>
          <a:xfrm>
            <a:off x="2980800" y="6462000"/>
            <a:ext cx="6264000" cy="180000"/>
          </a:xfrm>
          <a:prstGeom prst="rect">
            <a:avLst/>
          </a:prstGeom>
        </p:spPr>
        <p:txBody>
          <a:bodyPr vert="horz" lIns="0" tIns="0" rIns="0" bIns="0" rtlCol="0" anchor="t" anchorCtr="0"/>
          <a:lstStyle>
            <a:lvl1pPr algn="r">
              <a:defRPr sz="900">
                <a:solidFill>
                  <a:schemeClr val="accent1"/>
                </a:solidFill>
                <a:latin typeface="Arial" panose="020B0604020202020204" pitchFamily="34" charset="0"/>
                <a:cs typeface="Arial" panose="020B0604020202020204" pitchFamily="34" charset="0"/>
              </a:defRPr>
            </a:lvl1pPr>
          </a:lstStyle>
          <a:p>
            <a:endParaRPr lang="de-DE" dirty="0"/>
          </a:p>
        </p:txBody>
      </p:sp>
      <p:sp>
        <p:nvSpPr>
          <p:cNvPr id="6" name="Foliennummernplatzhalter 5">
            <a:extLst>
              <a:ext uri="{FF2B5EF4-FFF2-40B4-BE49-F238E27FC236}">
                <a16:creationId xmlns:a16="http://schemas.microsoft.com/office/drawing/2014/main" id="{048360DC-D55D-89EB-E3E2-CCDE8F8A575B}"/>
              </a:ext>
            </a:extLst>
          </p:cNvPr>
          <p:cNvSpPr>
            <a:spLocks noGrp="1"/>
          </p:cNvSpPr>
          <p:nvPr>
            <p:ph type="sldNum" sz="quarter" idx="4"/>
          </p:nvPr>
        </p:nvSpPr>
        <p:spPr>
          <a:xfrm>
            <a:off x="11424013" y="6462311"/>
            <a:ext cx="360000" cy="180000"/>
          </a:xfrm>
          <a:prstGeom prst="rect">
            <a:avLst/>
          </a:prstGeom>
        </p:spPr>
        <p:txBody>
          <a:bodyPr vert="horz" lIns="0" tIns="0" rIns="0" bIns="0" rtlCol="0" anchor="t" anchorCtr="0"/>
          <a:lstStyle>
            <a:lvl1pPr algn="r">
              <a:defRPr sz="900">
                <a:solidFill>
                  <a:schemeClr val="accent1"/>
                </a:solidFill>
                <a:latin typeface="Arial" panose="020B0604020202020204" pitchFamily="34" charset="0"/>
                <a:cs typeface="Arial" panose="020B0604020202020204" pitchFamily="34" charset="0"/>
              </a:defRPr>
            </a:lvl1pPr>
          </a:lstStyle>
          <a:p>
            <a:fld id="{C2571F0E-BA57-4409-A3A5-945CC828A36E}" type="slidenum">
              <a:rPr lang="de-DE" smtClean="0"/>
              <a:pPr/>
              <a:t>‹Nr.›</a:t>
            </a:fld>
            <a:endParaRPr lang="de-DE" dirty="0"/>
          </a:p>
        </p:txBody>
      </p:sp>
      <p:pic>
        <p:nvPicPr>
          <p:cNvPr id="8" name="Grafik 7">
            <a:extLst>
              <a:ext uri="{FF2B5EF4-FFF2-40B4-BE49-F238E27FC236}">
                <a16:creationId xmlns:a16="http://schemas.microsoft.com/office/drawing/2014/main" id="{621CBBAB-EF00-7A8D-A9CB-F8B798CC80E1}"/>
              </a:ext>
              <a:ext uri="{C183D7F6-B498-43B3-948B-1728B52AA6E4}">
                <adec:decorative xmlns:adec="http://schemas.microsoft.com/office/drawing/2017/decorative" val="1"/>
              </a:ext>
            </a:extLst>
          </p:cNvPr>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442800" y="6493236"/>
            <a:ext cx="1692000" cy="188637"/>
          </a:xfrm>
          <a:prstGeom prst="rect">
            <a:avLst/>
          </a:prstGeom>
        </p:spPr>
      </p:pic>
    </p:spTree>
    <p:extLst>
      <p:ext uri="{BB962C8B-B14F-4D97-AF65-F5344CB8AC3E}">
        <p14:creationId xmlns:p14="http://schemas.microsoft.com/office/powerpoint/2010/main" val="4183989496"/>
      </p:ext>
    </p:extLst>
  </p:cSld>
  <p:clrMap bg1="dk1" tx1="lt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94" r:id="rId21"/>
    <p:sldLayoutId id="2147483695" r:id="rId22"/>
    <p:sldLayoutId id="2147483696" r:id="rId23"/>
    <p:sldLayoutId id="2147483697" r:id="rId24"/>
    <p:sldLayoutId id="2147483698" r:id="rId25"/>
    <p:sldLayoutId id="2147483699" r:id="rId26"/>
  </p:sldLayoutIdLst>
  <p:hf hdr="0" ftr="0" dt="0"/>
  <p:txStyles>
    <p:titleStyle>
      <a:lvl1pPr marL="0" indent="0" algn="l" defTabSz="914400" rtl="0" eaLnBrk="1" latinLnBrk="0" hangingPunct="1">
        <a:lnSpc>
          <a:spcPts val="3200"/>
        </a:lnSpc>
        <a:spcBef>
          <a:spcPct val="0"/>
        </a:spcBef>
        <a:buFont typeface="Arial" panose="020B0604020202020204" pitchFamily="34" charset="0"/>
        <a:buNone/>
        <a:defRPr sz="2600" b="1"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16000" indent="-216000" algn="l" defTabSz="914400" rtl="0" eaLnBrk="1" latinLnBrk="0" hangingPunct="1">
        <a:lnSpc>
          <a:spcPts val="2800"/>
        </a:lnSpc>
        <a:spcBef>
          <a:spcPts val="500"/>
        </a:spcBef>
        <a:spcAft>
          <a:spcPts val="0"/>
        </a:spcAft>
        <a:buFont typeface="Arial" panose="020B0604020202020204" pitchFamily="34" charset="0"/>
        <a:buChar char="•"/>
        <a:defRPr sz="1800" kern="1200">
          <a:solidFill>
            <a:srgbClr val="000000"/>
          </a:solidFill>
          <a:latin typeface="+mn-lt"/>
          <a:ea typeface="+mn-ea"/>
          <a:cs typeface="+mn-cs"/>
        </a:defRPr>
      </a:lvl1pPr>
      <a:lvl2pPr marL="540000" indent="-2160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2pPr>
      <a:lvl3pPr marL="900000" indent="-2160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3pPr>
      <a:lvl4pPr marL="1260000" indent="-2160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4pPr>
      <a:lvl5pPr marL="1620000" indent="-2160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5pPr>
      <a:lvl6pPr marL="1980000" indent="-2160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6pPr>
      <a:lvl7pPr marL="2340000" indent="-2160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7pPr>
      <a:lvl8pPr marL="2700000" indent="-2286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8pPr>
      <a:lvl9pPr marL="3060000" indent="-228600" algn="l" defTabSz="914400" rtl="0" eaLnBrk="1" latinLnBrk="0" hangingPunct="1">
        <a:lnSpc>
          <a:spcPts val="2800"/>
        </a:lnSpc>
        <a:spcBef>
          <a:spcPts val="500"/>
        </a:spcBef>
        <a:buFont typeface="Arial" panose="020B0604020202020204" pitchFamily="34" charset="0"/>
        <a:buChar char="•"/>
        <a:defRPr sz="1800" kern="1200">
          <a:solidFill>
            <a:srgbClr val="000000"/>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41D8A3-25B4-453A-AF86-4771CB6DC40F}" type="datetimeFigureOut">
              <a:rPr lang="de-DE" smtClean="0"/>
              <a:t>02.11.2025</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C120BE-3A0D-4CF8-9B28-408CE17AA30F}" type="slidenum">
              <a:rPr lang="de-DE" smtClean="0"/>
              <a:t>‹Nr.›</a:t>
            </a:fld>
            <a:endParaRPr lang="de-DE"/>
          </a:p>
        </p:txBody>
      </p:sp>
    </p:spTree>
    <p:extLst>
      <p:ext uri="{BB962C8B-B14F-4D97-AF65-F5344CB8AC3E}">
        <p14:creationId xmlns:p14="http://schemas.microsoft.com/office/powerpoint/2010/main" val="1512201020"/>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72F085-C86D-45C9-B6D3-C3A81BC94E95}" type="datetime1">
              <a:rPr lang="de-DE" smtClean="0"/>
              <a:t>02.11.2025</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BED5BB-D716-45F9-9F4F-70DFD74EEF08}" type="slidenum">
              <a:rPr lang="de-DE" smtClean="0"/>
              <a:t>‹Nr.›</a:t>
            </a:fld>
            <a:endParaRPr lang="de-DE"/>
          </a:p>
        </p:txBody>
      </p:sp>
    </p:spTree>
    <p:extLst>
      <p:ext uri="{BB962C8B-B14F-4D97-AF65-F5344CB8AC3E}">
        <p14:creationId xmlns:p14="http://schemas.microsoft.com/office/powerpoint/2010/main" val="1526847153"/>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49.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emf"/></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4.emf"/></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38.xml"/><Relationship Id="rId1" Type="http://schemas.openxmlformats.org/officeDocument/2006/relationships/vmlDrawing" Target="../drawings/vmlDrawing1.v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12.xml"/><Relationship Id="rId7" Type="http://schemas.openxmlformats.org/officeDocument/2006/relationships/image" Target="../media/image20.png"/><Relationship Id="rId2" Type="http://schemas.openxmlformats.org/officeDocument/2006/relationships/slideLayout" Target="../slideLayouts/slideLayout38.xml"/><Relationship Id="rId1" Type="http://schemas.openxmlformats.org/officeDocument/2006/relationships/vmlDrawing" Target="../drawings/vmlDrawing2.vml"/><Relationship Id="rId6" Type="http://schemas.openxmlformats.org/officeDocument/2006/relationships/image" Target="../media/image17.emf"/><Relationship Id="rId11" Type="http://schemas.openxmlformats.org/officeDocument/2006/relationships/image" Target="../media/image19.wmf"/><Relationship Id="rId5" Type="http://schemas.openxmlformats.org/officeDocument/2006/relationships/oleObject" Target="../embeddings/oleObject2.bin"/><Relationship Id="rId10" Type="http://schemas.openxmlformats.org/officeDocument/2006/relationships/oleObject" Target="../embeddings/oleObject4.bin"/><Relationship Id="rId4" Type="http://schemas.openxmlformats.org/officeDocument/2006/relationships/image" Target="../media/image11.jpeg"/><Relationship Id="rId9" Type="http://schemas.openxmlformats.org/officeDocument/2006/relationships/image" Target="../media/image18.wmf"/></Relationships>
</file>

<file path=ppt/slides/_rels/slide1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hyperlink" Target="https://www.researchgate.net/publication/302559709_ReCiPE_2008_A_life_cycle_impact_assessment_method_which_comprises_harmonised_category_indicators_at_the_midpoint_and_the_endpoint_level" TargetMode="External"/><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hyperlink" Target="https://www.industrialecology.uni-freiburg.de/teaching" TargetMode="External"/><Relationship Id="rId5" Type="http://schemas.openxmlformats.org/officeDocument/2006/relationships/chart" Target="../charts/chart2.xml"/><Relationship Id="rId4" Type="http://schemas.openxmlformats.org/officeDocument/2006/relationships/chart" Target="../charts/char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hyperlink" Target="https://www.industrialecology.uni-freiburg.de/teaching" TargetMode="External"/><Relationship Id="rId5" Type="http://schemas.openxmlformats.org/officeDocument/2006/relationships/chart" Target="../charts/chart4.xml"/><Relationship Id="rId4" Type="http://schemas.openxmlformats.org/officeDocument/2006/relationships/chart" Target="../charts/chart3.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hyperlink" Target="https://unfccc.int/topics/land-use/workstreams/lulucf-under-the-kyoto-protocol/reporting-and-accounting-of-lulucf-activities-under-the-kyoto-protocol"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hyperlink" Target="https://www.thuenen.de/en/thuenen-topics/climate-and-air/emission-inventories-accounting-for-climate-protection/treibhausgas-emissionen-durch-landnutzung-landnutzungsaenderung-und-forstwirtschaft-lulucf"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2.emf"/><Relationship Id="rId4" Type="http://schemas.openxmlformats.org/officeDocument/2006/relationships/hyperlink" Target="https://www.thuenen.de/en/thuenen-topics/climate-and-air/emission-inventories-accounting-for-climate-protection/treibhausgas-emissionen-durch-landnutzung-landnutzungsaenderung-und-forstwirtschaft-lulucf"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extBox 4"/>
          <p:cNvSpPr txBox="1"/>
          <p:nvPr/>
        </p:nvSpPr>
        <p:spPr>
          <a:xfrm>
            <a:off x="1412254" y="175425"/>
            <a:ext cx="9173986" cy="606319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Industrial Ecology open online course (</a:t>
            </a:r>
            <a:r>
              <a:rPr kumimoji="0" lang="en-US" sz="2800" b="1" i="0" u="none" strike="noStrike" kern="1200" cap="none" spc="0" normalizeH="0" baseline="0" noProof="0" dirty="0" err="1">
                <a:ln>
                  <a:noFill/>
                </a:ln>
                <a:solidFill>
                  <a:srgbClr val="70AD47">
                    <a:lumMod val="50000"/>
                  </a:srgbClr>
                </a:solidFill>
                <a:effectLst/>
                <a:uLnTx/>
                <a:uFillTx/>
                <a:latin typeface="Calibri" panose="020F0502020204030204"/>
                <a:ea typeface="+mn-ea"/>
                <a:cs typeface="+mn-cs"/>
              </a:rPr>
              <a:t>IEooc</a:t>
            </a:r>
            <a:r>
              <a:rPr kumimoji="0" lang="en-US" sz="28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Part II: Methods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Methodology 2: Basics of material flow analysis (MFA)</a:t>
            </a:r>
            <a:endParaRPr kumimoji="0" lang="en-US" sz="1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IEooc_Methods2_Lecture5</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lvl="0" algn="ctr"/>
            <a:r>
              <a:rPr lang="en-US" sz="3200" b="1" dirty="0">
                <a:solidFill>
                  <a:srgbClr val="70AD47">
                    <a:lumMod val="50000"/>
                  </a:srgbClr>
                </a:solidFill>
              </a:rPr>
              <a:t>Carbon accounting and indicators</a:t>
            </a:r>
            <a:endParaRPr kumimoji="0" lang="en-US" sz="3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Stefan Pauliuk, University of Freiburg, Germany</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66687"/>
            <a:ext cx="1855306" cy="177922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21614" r="16173"/>
          <a:stretch/>
        </p:blipFill>
        <p:spPr>
          <a:xfrm>
            <a:off x="1854598" y="866687"/>
            <a:ext cx="1908314" cy="177922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72454" y="869616"/>
            <a:ext cx="2572306" cy="1779220"/>
          </a:xfrm>
          <a:prstGeom prst="rect">
            <a:avLst/>
          </a:prstGeom>
        </p:spPr>
      </p:pic>
      <p:sp>
        <p:nvSpPr>
          <p:cNvPr id="2" name="Foliennummernplatzhalt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BBED5BB-D716-45F9-9F4F-70DFD74EEF08}"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3" name="Grafik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79189" y="1019441"/>
            <a:ext cx="3607315" cy="1473711"/>
          </a:xfrm>
          <a:prstGeom prst="rect">
            <a:avLst/>
          </a:prstGeom>
        </p:spPr>
      </p:pic>
      <p:pic>
        <p:nvPicPr>
          <p:cNvPr id="10" name="Picture 9"/>
          <p:cNvPicPr>
            <a:picLocks noChangeAspect="1"/>
          </p:cNvPicPr>
          <p:nvPr/>
        </p:nvPicPr>
        <p:blipFill rotWithShape="1">
          <a:blip r:embed="rId7">
            <a:extLst>
              <a:ext uri="{28A0092B-C50C-407E-A947-70E740481C1C}">
                <a14:useLocalDpi xmlns:a14="http://schemas.microsoft.com/office/drawing/2010/main" val="0"/>
              </a:ext>
            </a:extLst>
          </a:blip>
          <a:srcRect l="5482" r="17441"/>
          <a:stretch/>
        </p:blipFill>
        <p:spPr>
          <a:xfrm>
            <a:off x="7999136" y="869616"/>
            <a:ext cx="1908810" cy="1776292"/>
          </a:xfrm>
          <a:prstGeom prst="rect">
            <a:avLst/>
          </a:prstGeom>
        </p:spPr>
      </p:pic>
    </p:spTree>
    <p:extLst>
      <p:ext uri="{BB962C8B-B14F-4D97-AF65-F5344CB8AC3E}">
        <p14:creationId xmlns:p14="http://schemas.microsoft.com/office/powerpoint/2010/main" val="32826400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Foliennummernplatzhalter 3"/>
          <p:cNvSpPr>
            <a:spLocks noGrp="1"/>
          </p:cNvSpPr>
          <p:nvPr>
            <p:ph type="sldNum" sz="quarter" idx="12"/>
          </p:nvPr>
        </p:nvSpPr>
        <p:spPr/>
        <p:txBody>
          <a:bodyPr/>
          <a:lstStyle/>
          <a:p>
            <a:fld id="{2A376526-B13C-48C2-B4E1-184897AD8622}" type="slidenum">
              <a:rPr lang="de-DE" smtClean="0"/>
              <a:t>10</a:t>
            </a:fld>
            <a:endParaRPr lang="de-DE"/>
          </a:p>
        </p:txBody>
      </p:sp>
      <p:sp>
        <p:nvSpPr>
          <p:cNvPr id="9" name="Text Box 1"/>
          <p:cNvSpPr txBox="1">
            <a:spLocks noChangeArrowheads="1"/>
          </p:cNvSpPr>
          <p:nvPr/>
        </p:nvSpPr>
        <p:spPr bwMode="auto">
          <a:xfrm>
            <a:off x="0" y="-23188"/>
            <a:ext cx="12237834" cy="11106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19963" tIns="62381" rIns="119963" bIns="62381">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9pPr>
          </a:lstStyle>
          <a:p>
            <a:pPr>
              <a:buClrTx/>
              <a:buFontTx/>
              <a:buNone/>
            </a:pPr>
            <a:r>
              <a:rPr lang="en-US" altLang="en-US" sz="3199" b="1" dirty="0">
                <a:latin typeface="Tahoma" panose="020B0604030504040204" pitchFamily="34" charset="0"/>
                <a:ea typeface="Tahoma" panose="020B0604030504040204" pitchFamily="34" charset="0"/>
                <a:cs typeface="Tahoma" panose="020B0604030504040204" pitchFamily="34" charset="0"/>
              </a:rPr>
              <a:t>Consistency of research questions, system definition, </a:t>
            </a:r>
          </a:p>
          <a:p>
            <a:pPr>
              <a:buClrTx/>
              <a:buFontTx/>
              <a:buNone/>
            </a:pPr>
            <a:r>
              <a:rPr lang="en-US" altLang="en-US" sz="3199" b="1" dirty="0">
                <a:latin typeface="Tahoma" panose="020B0604030504040204" pitchFamily="34" charset="0"/>
                <a:ea typeface="Tahoma" panose="020B0604030504040204" pitchFamily="34" charset="0"/>
                <a:cs typeface="Tahoma" panose="020B0604030504040204" pitchFamily="34" charset="0"/>
              </a:rPr>
              <a:t>and indicators in the carbon balance of forests &amp; wood use</a:t>
            </a:r>
            <a:endParaRPr lang="nb-NO" altLang="en-US" sz="3199" b="1" dirty="0">
              <a:latin typeface="Tahoma" panose="020B0604030504040204" pitchFamily="34" charset="0"/>
              <a:ea typeface="Tahoma" panose="020B0604030504040204" pitchFamily="34" charset="0"/>
              <a:cs typeface="Tahoma" panose="020B0604030504040204" pitchFamily="34" charset="0"/>
            </a:endParaRPr>
          </a:p>
        </p:txBody>
      </p:sp>
      <p:pic>
        <p:nvPicPr>
          <p:cNvPr id="2" name="Grafik 1">
            <a:extLst>
              <a:ext uri="{FF2B5EF4-FFF2-40B4-BE49-F238E27FC236}">
                <a16:creationId xmlns:a16="http://schemas.microsoft.com/office/drawing/2014/main" id="{B75C4E8E-D3FC-41BF-B114-D8A468EA2503}"/>
              </a:ext>
            </a:extLst>
          </p:cNvPr>
          <p:cNvPicPr>
            <a:picLocks noChangeAspect="1"/>
          </p:cNvPicPr>
          <p:nvPr/>
        </p:nvPicPr>
        <p:blipFill>
          <a:blip r:embed="rId4"/>
          <a:stretch>
            <a:fillRect/>
          </a:stretch>
        </p:blipFill>
        <p:spPr>
          <a:xfrm>
            <a:off x="6787302" y="1121759"/>
            <a:ext cx="5355733" cy="2417433"/>
          </a:xfrm>
          <a:prstGeom prst="rect">
            <a:avLst/>
          </a:prstGeom>
        </p:spPr>
      </p:pic>
      <p:sp>
        <p:nvSpPr>
          <p:cNvPr id="3" name="Rechteck 2">
            <a:extLst>
              <a:ext uri="{FF2B5EF4-FFF2-40B4-BE49-F238E27FC236}">
                <a16:creationId xmlns:a16="http://schemas.microsoft.com/office/drawing/2014/main" id="{EBF67D5E-7667-4596-A51B-DCE5C0C55F35}"/>
              </a:ext>
            </a:extLst>
          </p:cNvPr>
          <p:cNvSpPr/>
          <p:nvPr/>
        </p:nvSpPr>
        <p:spPr>
          <a:xfrm>
            <a:off x="440544" y="1682353"/>
            <a:ext cx="6248431" cy="1446550"/>
          </a:xfrm>
          <a:prstGeom prst="rect">
            <a:avLst/>
          </a:prstGeom>
          <a:solidFill>
            <a:schemeClr val="accent1">
              <a:lumMod val="20000"/>
              <a:lumOff val="80000"/>
            </a:schemeClr>
          </a:solidFill>
        </p:spPr>
        <p:txBody>
          <a:bodyPr wrap="square">
            <a:spAutoFit/>
          </a:bodyPr>
          <a:lstStyle/>
          <a:p>
            <a:r>
              <a:rPr lang="de-DE" sz="2200" b="1" dirty="0"/>
              <a:t>Research </a:t>
            </a:r>
            <a:r>
              <a:rPr lang="de-DE" sz="2200" b="1" dirty="0" err="1"/>
              <a:t>questions</a:t>
            </a:r>
            <a:r>
              <a:rPr lang="de-DE" sz="2200" b="1" dirty="0"/>
              <a:t> for </a:t>
            </a:r>
            <a:r>
              <a:rPr lang="de-DE" sz="2200" b="1" dirty="0" err="1"/>
              <a:t>the</a:t>
            </a:r>
            <a:r>
              <a:rPr lang="de-DE" sz="2200" b="1" dirty="0"/>
              <a:t> </a:t>
            </a:r>
            <a:r>
              <a:rPr lang="de-DE" sz="2200" b="1" dirty="0" err="1"/>
              <a:t>net</a:t>
            </a:r>
            <a:r>
              <a:rPr lang="de-DE" sz="2200" b="1" dirty="0"/>
              <a:t> </a:t>
            </a:r>
            <a:r>
              <a:rPr lang="de-DE" sz="2200" b="1" dirty="0" err="1"/>
              <a:t>climate</a:t>
            </a:r>
            <a:r>
              <a:rPr lang="de-DE" sz="2200" b="1" dirty="0"/>
              <a:t> </a:t>
            </a:r>
            <a:r>
              <a:rPr lang="de-DE" sz="2200" b="1" dirty="0" err="1"/>
              <a:t>impact</a:t>
            </a:r>
            <a:r>
              <a:rPr lang="de-DE" sz="2200" b="1" dirty="0"/>
              <a:t> of </a:t>
            </a:r>
            <a:r>
              <a:rPr lang="de-DE" sz="2200" b="1" dirty="0" err="1"/>
              <a:t>wood</a:t>
            </a:r>
            <a:r>
              <a:rPr lang="de-DE" sz="2200" b="1" dirty="0"/>
              <a:t> </a:t>
            </a:r>
            <a:r>
              <a:rPr lang="de-DE" sz="2200" b="1" dirty="0" err="1"/>
              <a:t>use</a:t>
            </a:r>
            <a:r>
              <a:rPr lang="de-DE" sz="2200" b="1" dirty="0"/>
              <a:t>, relevant for </a:t>
            </a:r>
            <a:r>
              <a:rPr lang="de-DE" sz="2200" b="1" dirty="0" err="1"/>
              <a:t>assessing</a:t>
            </a:r>
            <a:r>
              <a:rPr lang="de-DE" sz="2200" b="1" dirty="0"/>
              <a:t> </a:t>
            </a:r>
            <a:r>
              <a:rPr lang="de-DE" sz="2200" b="1" dirty="0" err="1"/>
              <a:t>the</a:t>
            </a:r>
            <a:r>
              <a:rPr lang="de-DE" sz="2200" b="1" dirty="0"/>
              <a:t> </a:t>
            </a:r>
            <a:r>
              <a:rPr lang="de-DE" sz="2200" b="1" dirty="0" err="1"/>
              <a:t>policy</a:t>
            </a:r>
            <a:r>
              <a:rPr lang="de-DE" sz="2200" b="1" dirty="0"/>
              <a:t> </a:t>
            </a:r>
            <a:r>
              <a:rPr lang="de-DE" sz="2200" b="1" dirty="0" err="1"/>
              <a:t>targets</a:t>
            </a:r>
            <a:r>
              <a:rPr lang="de-DE" sz="2200" b="1" dirty="0"/>
              <a:t> for </a:t>
            </a:r>
            <a:r>
              <a:rPr lang="de-DE" sz="2200" b="1" dirty="0" err="1"/>
              <a:t>the</a:t>
            </a:r>
            <a:r>
              <a:rPr lang="de-DE" sz="2200" b="1" dirty="0"/>
              <a:t> </a:t>
            </a:r>
            <a:r>
              <a:rPr lang="de-DE" sz="2200" b="1" dirty="0" err="1"/>
              <a:t>contribution</a:t>
            </a:r>
            <a:r>
              <a:rPr lang="de-DE" sz="2200" b="1" dirty="0"/>
              <a:t> of </a:t>
            </a:r>
            <a:r>
              <a:rPr lang="de-DE" sz="2200" b="1" dirty="0" err="1"/>
              <a:t>forests</a:t>
            </a:r>
            <a:r>
              <a:rPr lang="de-DE" sz="2200" b="1" dirty="0"/>
              <a:t> and </a:t>
            </a:r>
            <a:r>
              <a:rPr lang="de-DE" sz="2200" b="1" dirty="0" err="1"/>
              <a:t>wood</a:t>
            </a:r>
            <a:r>
              <a:rPr lang="de-DE" sz="2200" b="1" dirty="0"/>
              <a:t> </a:t>
            </a:r>
            <a:r>
              <a:rPr lang="de-DE" sz="2200" b="1" dirty="0" err="1"/>
              <a:t>use</a:t>
            </a:r>
            <a:r>
              <a:rPr lang="de-DE" sz="2200" b="1" dirty="0"/>
              <a:t> </a:t>
            </a:r>
            <a:r>
              <a:rPr lang="de-DE" sz="2200" b="1" dirty="0" err="1"/>
              <a:t>to</a:t>
            </a:r>
            <a:r>
              <a:rPr lang="de-DE" sz="2200" b="1" dirty="0"/>
              <a:t> GHG </a:t>
            </a:r>
            <a:r>
              <a:rPr lang="de-DE" sz="2200" b="1" dirty="0" err="1"/>
              <a:t>emissions</a:t>
            </a:r>
            <a:r>
              <a:rPr lang="de-DE" sz="2200" b="1" dirty="0"/>
              <a:t> and </a:t>
            </a:r>
            <a:r>
              <a:rPr lang="de-DE" sz="2200" b="1" dirty="0" err="1"/>
              <a:t>their</a:t>
            </a:r>
            <a:r>
              <a:rPr lang="de-DE" sz="2200" b="1" dirty="0"/>
              <a:t> </a:t>
            </a:r>
            <a:r>
              <a:rPr lang="de-DE" sz="2200" b="1" dirty="0" err="1"/>
              <a:t>reduction</a:t>
            </a:r>
            <a:r>
              <a:rPr lang="de-DE" sz="2200" b="1" dirty="0"/>
              <a:t>.</a:t>
            </a:r>
          </a:p>
        </p:txBody>
      </p:sp>
      <p:sp>
        <p:nvSpPr>
          <p:cNvPr id="6" name="Rechteck 5">
            <a:extLst>
              <a:ext uri="{FF2B5EF4-FFF2-40B4-BE49-F238E27FC236}">
                <a16:creationId xmlns:a16="http://schemas.microsoft.com/office/drawing/2014/main" id="{6405148E-7673-402F-87DB-4D573F297F75}"/>
              </a:ext>
            </a:extLst>
          </p:cNvPr>
          <p:cNvSpPr/>
          <p:nvPr/>
        </p:nvSpPr>
        <p:spPr>
          <a:xfrm>
            <a:off x="48965" y="3494028"/>
            <a:ext cx="11835858" cy="2862322"/>
          </a:xfrm>
          <a:prstGeom prst="rect">
            <a:avLst/>
          </a:prstGeom>
        </p:spPr>
        <p:txBody>
          <a:bodyPr wrap="square">
            <a:spAutoFit/>
          </a:bodyPr>
          <a:lstStyle/>
          <a:p>
            <a:r>
              <a:rPr lang="en-US" sz="2000" b="1" u="sng" dirty="0"/>
              <a:t>RQ: What is the net contribution of forests and wood use to GHG emissions?</a:t>
            </a:r>
          </a:p>
          <a:p>
            <a:r>
              <a:rPr lang="en-US" sz="2000" b="1" dirty="0"/>
              <a:t>System perspective: </a:t>
            </a:r>
            <a:r>
              <a:rPr lang="en-US" sz="2000" dirty="0"/>
              <a:t>Actual emissions and future scenario for actual emissions </a:t>
            </a:r>
          </a:p>
          <a:p>
            <a:r>
              <a:rPr lang="en-US" sz="2000" dirty="0"/>
              <a:t>(with uncertainty) from the </a:t>
            </a:r>
            <a:r>
              <a:rPr lang="en-US" sz="2000" dirty="0" err="1"/>
              <a:t>forestry+technosphere</a:t>
            </a:r>
            <a:r>
              <a:rPr lang="en-US" sz="2000" dirty="0"/>
              <a:t> system</a:t>
            </a:r>
          </a:p>
          <a:p>
            <a:r>
              <a:rPr lang="en-US" sz="2000" b="1" dirty="0"/>
              <a:t>System definition: </a:t>
            </a:r>
            <a:r>
              <a:rPr lang="en-US" sz="2000" dirty="0"/>
              <a:t>only the upper part of the scheme above: "Forests + techno-sphere" with C flows a and b</a:t>
            </a:r>
          </a:p>
          <a:p>
            <a:r>
              <a:rPr lang="en-US" sz="2000" b="1" dirty="0"/>
              <a:t>Main indicator: </a:t>
            </a:r>
            <a:r>
              <a:rPr lang="en-US" sz="2000" dirty="0"/>
              <a:t>Net carbon balance, as net sequestration, actual flows, t of C/</a:t>
            </a:r>
            <a:r>
              <a:rPr lang="en-US" sz="2000" dirty="0" err="1"/>
              <a:t>yr</a:t>
            </a:r>
            <a:r>
              <a:rPr lang="en-US" sz="2000" dirty="0"/>
              <a:t>: </a:t>
            </a:r>
            <a:r>
              <a:rPr lang="en-US" sz="2000" i="1" dirty="0"/>
              <a:t>a-b or F_0_1 - F_3_0</a:t>
            </a:r>
          </a:p>
          <a:p>
            <a:r>
              <a:rPr lang="en-US" sz="2000" b="1" dirty="0"/>
              <a:t>Cost analogy</a:t>
            </a:r>
            <a:r>
              <a:rPr lang="en-US" sz="2000" dirty="0"/>
              <a:t>: This indicator tells about the actual costs of an action that are actually booked on your account. (Here, the carbon 'costs' as atmospheric carbon load, which enters the total GHG emissions statistics)</a:t>
            </a:r>
          </a:p>
          <a:p>
            <a:r>
              <a:rPr lang="en-US" sz="2000" b="1" dirty="0"/>
              <a:t>Application: </a:t>
            </a:r>
            <a:r>
              <a:rPr lang="en-US" sz="2000" dirty="0"/>
              <a:t>The net carbon balance is the actual carbon flow that characterizes the net impact of the system on the Earth's climate.</a:t>
            </a:r>
          </a:p>
        </p:txBody>
      </p:sp>
    </p:spTree>
    <p:extLst>
      <p:ext uri="{BB962C8B-B14F-4D97-AF65-F5344CB8AC3E}">
        <p14:creationId xmlns:p14="http://schemas.microsoft.com/office/powerpoint/2010/main" val="4034518520"/>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Foliennummernplatzhalter 3"/>
          <p:cNvSpPr>
            <a:spLocks noGrp="1"/>
          </p:cNvSpPr>
          <p:nvPr>
            <p:ph type="sldNum" sz="quarter" idx="12"/>
          </p:nvPr>
        </p:nvSpPr>
        <p:spPr/>
        <p:txBody>
          <a:bodyPr/>
          <a:lstStyle/>
          <a:p>
            <a:fld id="{2A376526-B13C-48C2-B4E1-184897AD8622}" type="slidenum">
              <a:rPr lang="de-DE" smtClean="0"/>
              <a:t>11</a:t>
            </a:fld>
            <a:endParaRPr lang="de-DE"/>
          </a:p>
        </p:txBody>
      </p:sp>
      <p:sp>
        <p:nvSpPr>
          <p:cNvPr id="9" name="Text Box 1"/>
          <p:cNvSpPr txBox="1">
            <a:spLocks noChangeArrowheads="1"/>
          </p:cNvSpPr>
          <p:nvPr/>
        </p:nvSpPr>
        <p:spPr bwMode="auto">
          <a:xfrm>
            <a:off x="0" y="-23188"/>
            <a:ext cx="12237834" cy="11106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19963" tIns="62381" rIns="119963" bIns="62381">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9pPr>
          </a:lstStyle>
          <a:p>
            <a:pPr>
              <a:buClrTx/>
              <a:buFontTx/>
              <a:buNone/>
            </a:pPr>
            <a:r>
              <a:rPr lang="en-US" altLang="en-US" sz="3199" b="1" dirty="0">
                <a:latin typeface="Tahoma" panose="020B0604030504040204" pitchFamily="34" charset="0"/>
                <a:ea typeface="Tahoma" panose="020B0604030504040204" pitchFamily="34" charset="0"/>
                <a:cs typeface="Tahoma" panose="020B0604030504040204" pitchFamily="34" charset="0"/>
              </a:rPr>
              <a:t>Consistency of research questions, system definition, </a:t>
            </a:r>
          </a:p>
          <a:p>
            <a:pPr>
              <a:buClrTx/>
              <a:buFontTx/>
              <a:buNone/>
            </a:pPr>
            <a:r>
              <a:rPr lang="en-US" altLang="en-US" sz="3199" b="1" dirty="0">
                <a:latin typeface="Tahoma" panose="020B0604030504040204" pitchFamily="34" charset="0"/>
                <a:ea typeface="Tahoma" panose="020B0604030504040204" pitchFamily="34" charset="0"/>
                <a:cs typeface="Tahoma" panose="020B0604030504040204" pitchFamily="34" charset="0"/>
              </a:rPr>
              <a:t>and indicators in the carbon balance of forests &amp; wood use</a:t>
            </a:r>
            <a:endParaRPr lang="nb-NO" altLang="en-US" sz="3199" b="1" dirty="0">
              <a:latin typeface="Tahoma" panose="020B0604030504040204" pitchFamily="34" charset="0"/>
              <a:ea typeface="Tahoma" panose="020B0604030504040204" pitchFamily="34" charset="0"/>
              <a:cs typeface="Tahoma" panose="020B0604030504040204" pitchFamily="34" charset="0"/>
            </a:endParaRPr>
          </a:p>
        </p:txBody>
      </p:sp>
      <p:pic>
        <p:nvPicPr>
          <p:cNvPr id="2" name="Grafik 1">
            <a:extLst>
              <a:ext uri="{FF2B5EF4-FFF2-40B4-BE49-F238E27FC236}">
                <a16:creationId xmlns:a16="http://schemas.microsoft.com/office/drawing/2014/main" id="{B75C4E8E-D3FC-41BF-B114-D8A468EA2503}"/>
              </a:ext>
            </a:extLst>
          </p:cNvPr>
          <p:cNvPicPr>
            <a:picLocks noChangeAspect="1"/>
          </p:cNvPicPr>
          <p:nvPr/>
        </p:nvPicPr>
        <p:blipFill>
          <a:blip r:embed="rId4"/>
          <a:stretch>
            <a:fillRect/>
          </a:stretch>
        </p:blipFill>
        <p:spPr>
          <a:xfrm>
            <a:off x="6750733" y="1033856"/>
            <a:ext cx="5355733" cy="2417433"/>
          </a:xfrm>
          <a:prstGeom prst="rect">
            <a:avLst/>
          </a:prstGeom>
        </p:spPr>
      </p:pic>
      <p:sp>
        <p:nvSpPr>
          <p:cNvPr id="3" name="Rechteck 2">
            <a:extLst>
              <a:ext uri="{FF2B5EF4-FFF2-40B4-BE49-F238E27FC236}">
                <a16:creationId xmlns:a16="http://schemas.microsoft.com/office/drawing/2014/main" id="{EBF67D5E-7667-4596-A51B-DCE5C0C55F35}"/>
              </a:ext>
            </a:extLst>
          </p:cNvPr>
          <p:cNvSpPr/>
          <p:nvPr/>
        </p:nvSpPr>
        <p:spPr>
          <a:xfrm>
            <a:off x="392468" y="1261872"/>
            <a:ext cx="5965798" cy="769441"/>
          </a:xfrm>
          <a:prstGeom prst="rect">
            <a:avLst/>
          </a:prstGeom>
          <a:solidFill>
            <a:schemeClr val="accent1">
              <a:lumMod val="20000"/>
              <a:lumOff val="80000"/>
            </a:schemeClr>
          </a:solidFill>
        </p:spPr>
        <p:txBody>
          <a:bodyPr wrap="square">
            <a:spAutoFit/>
          </a:bodyPr>
          <a:lstStyle/>
          <a:p>
            <a:r>
              <a:rPr lang="de-DE" sz="2200" b="1" dirty="0"/>
              <a:t>Research </a:t>
            </a:r>
            <a:r>
              <a:rPr lang="de-DE" sz="2200" b="1" dirty="0" err="1"/>
              <a:t>questions</a:t>
            </a:r>
            <a:r>
              <a:rPr lang="de-DE" sz="2200" b="1" dirty="0"/>
              <a:t> </a:t>
            </a:r>
            <a:r>
              <a:rPr lang="en-US" sz="2200" b="1" dirty="0"/>
              <a:t>for the impacts that are avoided when wood is being harvested and used.</a:t>
            </a:r>
            <a:endParaRPr lang="de-DE" sz="2200" b="1" dirty="0"/>
          </a:p>
        </p:txBody>
      </p:sp>
      <p:sp>
        <p:nvSpPr>
          <p:cNvPr id="6" name="Rechteck 5">
            <a:extLst>
              <a:ext uri="{FF2B5EF4-FFF2-40B4-BE49-F238E27FC236}">
                <a16:creationId xmlns:a16="http://schemas.microsoft.com/office/drawing/2014/main" id="{6405148E-7673-402F-87DB-4D573F297F75}"/>
              </a:ext>
            </a:extLst>
          </p:cNvPr>
          <p:cNvSpPr/>
          <p:nvPr/>
        </p:nvSpPr>
        <p:spPr>
          <a:xfrm>
            <a:off x="108033" y="2205765"/>
            <a:ext cx="12035001" cy="4524315"/>
          </a:xfrm>
          <a:prstGeom prst="rect">
            <a:avLst/>
          </a:prstGeom>
        </p:spPr>
        <p:txBody>
          <a:bodyPr wrap="square">
            <a:spAutoFit/>
          </a:bodyPr>
          <a:lstStyle/>
          <a:p>
            <a:r>
              <a:rPr lang="en-US" b="1" u="sng" dirty="0"/>
              <a:t>RQ: How much GHG emissions are avoided when wood is being </a:t>
            </a:r>
          </a:p>
          <a:p>
            <a:r>
              <a:rPr lang="en-US" b="1" u="sng" dirty="0"/>
              <a:t>harvested and used as energy carrier or material?</a:t>
            </a:r>
          </a:p>
          <a:p>
            <a:r>
              <a:rPr lang="en-US" b="1" dirty="0"/>
              <a:t>System perspective: </a:t>
            </a:r>
            <a:r>
              <a:rPr lang="en-US" dirty="0"/>
              <a:t>Actual emissions and future scenario for actual emissions </a:t>
            </a:r>
          </a:p>
          <a:p>
            <a:r>
              <a:rPr lang="en-US" dirty="0"/>
              <a:t>(with uncertainty) from the </a:t>
            </a:r>
            <a:r>
              <a:rPr lang="en-US" dirty="0" err="1"/>
              <a:t>forestry+technosphere</a:t>
            </a:r>
            <a:r>
              <a:rPr lang="en-US" dirty="0"/>
              <a:t> system PLUS the avoided </a:t>
            </a:r>
          </a:p>
          <a:p>
            <a:r>
              <a:rPr lang="en-US" dirty="0"/>
              <a:t>GHG from NOT producing other energy or materials, </a:t>
            </a:r>
            <a:r>
              <a:rPr lang="en-US" b="1" dirty="0"/>
              <a:t>+</a:t>
            </a:r>
            <a:r>
              <a:rPr lang="en-US" dirty="0"/>
              <a:t> the foregone carbon sequestration if no wood is harvested from forests.</a:t>
            </a:r>
          </a:p>
          <a:p>
            <a:r>
              <a:rPr lang="en-US" b="1" dirty="0"/>
              <a:t>System definition: </a:t>
            </a:r>
            <a:r>
              <a:rPr lang="en-US" dirty="0"/>
              <a:t>The upper part AND the lower part of the scheme above: "Forests + techno-sphere" with C flows a and b AND the "substituted/foregone flows" with C flows d and c.</a:t>
            </a:r>
          </a:p>
          <a:p>
            <a:r>
              <a:rPr lang="en-US" b="1" dirty="0"/>
              <a:t>Main indicator</a:t>
            </a:r>
            <a:r>
              <a:rPr lang="en-US" dirty="0"/>
              <a:t>: carbon avoided – carbon emitted =</a:t>
            </a:r>
            <a:r>
              <a:rPr lang="en-US" i="1" dirty="0"/>
              <a:t> c - b + a - d</a:t>
            </a:r>
          </a:p>
          <a:p>
            <a:r>
              <a:rPr lang="en-US" b="1" dirty="0"/>
              <a:t>Cost analogy: </a:t>
            </a:r>
            <a:r>
              <a:rPr lang="en-US" dirty="0"/>
              <a:t>This indicator tells about the cost savings (compared to an alternative) that the currently chosen alternative brings. These savings only exist in the comparison to another alternative and are never booked on your account. Same for climate policy: The savings don't matter for the actual climate, they cannot be added to national emissions inventories.</a:t>
            </a:r>
          </a:p>
          <a:p>
            <a:r>
              <a:rPr lang="en-US" b="1" dirty="0"/>
              <a:t>Application: </a:t>
            </a:r>
            <a:r>
              <a:rPr lang="en-US" dirty="0"/>
              <a:t>’Avoided carbon’ tells us whether the chosen scenario is actually more climate-beneficial than the alternatives:</a:t>
            </a:r>
          </a:p>
          <a:p>
            <a:r>
              <a:rPr lang="en-US" b="1" dirty="0"/>
              <a:t>If Carbon avoided - Carbon emitted is negative</a:t>
            </a:r>
            <a:r>
              <a:rPr lang="en-US" dirty="0"/>
              <a:t>, the avoided carbon emissions are smaller than the actual ones in the baseline scenario (material or energy use), and the non-harvest alternative would perform better in terms of the climate.</a:t>
            </a:r>
          </a:p>
          <a:p>
            <a:r>
              <a:rPr lang="en-US" b="1" dirty="0"/>
              <a:t>If Carbon avoided - Carbon emitted is positive</a:t>
            </a:r>
            <a:r>
              <a:rPr lang="en-US" dirty="0"/>
              <a:t>, the avoided carbon emissions are larger than the actual ones in the </a:t>
            </a:r>
          </a:p>
          <a:p>
            <a:r>
              <a:rPr lang="en-US" dirty="0"/>
              <a:t>baseline scenario (material or energy use), and the harvest alternative performs better in terms of the climate.</a:t>
            </a:r>
          </a:p>
        </p:txBody>
      </p:sp>
    </p:spTree>
    <p:extLst>
      <p:ext uri="{BB962C8B-B14F-4D97-AF65-F5344CB8AC3E}">
        <p14:creationId xmlns:p14="http://schemas.microsoft.com/office/powerpoint/2010/main" val="247499265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Foliennummernplatzhalter 3"/>
          <p:cNvSpPr>
            <a:spLocks noGrp="1"/>
          </p:cNvSpPr>
          <p:nvPr>
            <p:ph type="sldNum" sz="quarter" idx="12"/>
          </p:nvPr>
        </p:nvSpPr>
        <p:spPr/>
        <p:txBody>
          <a:bodyPr/>
          <a:lstStyle/>
          <a:p>
            <a:fld id="{2A376526-B13C-48C2-B4E1-184897AD8622}" type="slidenum">
              <a:rPr lang="de-DE" smtClean="0"/>
              <a:t>12</a:t>
            </a:fld>
            <a:endParaRPr lang="de-DE"/>
          </a:p>
        </p:txBody>
      </p:sp>
      <p:sp>
        <p:nvSpPr>
          <p:cNvPr id="9" name="Text Box 1"/>
          <p:cNvSpPr txBox="1">
            <a:spLocks noChangeArrowheads="1"/>
          </p:cNvSpPr>
          <p:nvPr/>
        </p:nvSpPr>
        <p:spPr bwMode="auto">
          <a:xfrm>
            <a:off x="1924598" y="48091"/>
            <a:ext cx="8483308" cy="618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19963" tIns="62381" rIns="119963" bIns="62381">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9pPr>
          </a:lstStyle>
          <a:p>
            <a:pPr>
              <a:buClrTx/>
              <a:buFontTx/>
              <a:buNone/>
            </a:pPr>
            <a:r>
              <a:rPr lang="en-US" altLang="en-US" sz="3199" b="1">
                <a:latin typeface="Tahoma" panose="020B0604030504040204" pitchFamily="34" charset="0"/>
                <a:ea typeface="Tahoma" panose="020B0604030504040204" pitchFamily="34" charset="0"/>
                <a:cs typeface="Tahoma" panose="020B0604030504040204" pitchFamily="34" charset="0"/>
              </a:rPr>
              <a:t>Carbon balance of forests and wood use</a:t>
            </a:r>
            <a:endParaRPr lang="nb-NO" altLang="en-US" sz="3199" b="1" dirty="0">
              <a:latin typeface="Tahoma" panose="020B0604030504040204" pitchFamily="34" charset="0"/>
              <a:ea typeface="Tahoma" panose="020B0604030504040204" pitchFamily="34" charset="0"/>
              <a:cs typeface="Tahoma" panose="020B0604030504040204" pitchFamily="34" charset="0"/>
            </a:endParaRPr>
          </a:p>
        </p:txBody>
      </p:sp>
      <p:sp>
        <p:nvSpPr>
          <p:cNvPr id="8" name="Textfeld 7">
            <a:extLst>
              <a:ext uri="{FF2B5EF4-FFF2-40B4-BE49-F238E27FC236}">
                <a16:creationId xmlns:a16="http://schemas.microsoft.com/office/drawing/2014/main" id="{7A6B9AFC-D2BB-4A1F-99CE-B9D4A1CB0A81}"/>
              </a:ext>
            </a:extLst>
          </p:cNvPr>
          <p:cNvSpPr txBox="1"/>
          <p:nvPr/>
        </p:nvSpPr>
        <p:spPr>
          <a:xfrm>
            <a:off x="215571" y="4361723"/>
            <a:ext cx="11554197" cy="1785104"/>
          </a:xfrm>
          <a:prstGeom prst="rect">
            <a:avLst/>
          </a:prstGeom>
          <a:solidFill>
            <a:schemeClr val="accent1">
              <a:lumMod val="20000"/>
              <a:lumOff val="80000"/>
            </a:schemeClr>
          </a:solidFill>
        </p:spPr>
        <p:txBody>
          <a:bodyPr wrap="square" rtlCol="0">
            <a:spAutoFit/>
          </a:bodyPr>
          <a:lstStyle/>
          <a:p>
            <a:r>
              <a:rPr lang="de-DE" sz="2200" b="1" dirty="0" err="1"/>
              <a:t>Important</a:t>
            </a:r>
            <a:r>
              <a:rPr lang="de-DE" sz="2200" b="1" dirty="0"/>
              <a:t> </a:t>
            </a:r>
            <a:r>
              <a:rPr lang="de-DE" sz="2200" b="1" dirty="0" err="1"/>
              <a:t>disclaimer</a:t>
            </a:r>
            <a:r>
              <a:rPr lang="de-DE" sz="2200" b="1" dirty="0"/>
              <a:t>: Claims on </a:t>
            </a:r>
            <a:r>
              <a:rPr lang="de-DE" sz="2200" b="1" dirty="0" err="1"/>
              <a:t>climate</a:t>
            </a:r>
            <a:r>
              <a:rPr lang="de-DE" sz="2200" b="1" dirty="0"/>
              <a:t> </a:t>
            </a:r>
            <a:r>
              <a:rPr lang="de-DE" sz="2200" b="1" dirty="0" err="1"/>
              <a:t>neutrality</a:t>
            </a:r>
            <a:r>
              <a:rPr lang="de-DE" sz="2200" b="1" dirty="0"/>
              <a:t> of </a:t>
            </a:r>
            <a:r>
              <a:rPr lang="de-DE" sz="2200" b="1" dirty="0" err="1"/>
              <a:t>wood</a:t>
            </a:r>
            <a:r>
              <a:rPr lang="de-DE" sz="2200" b="1" dirty="0"/>
              <a:t> </a:t>
            </a:r>
            <a:r>
              <a:rPr lang="de-DE" sz="2200" b="1" dirty="0" err="1"/>
              <a:t>products</a:t>
            </a:r>
            <a:r>
              <a:rPr lang="de-DE" sz="2200" b="1" dirty="0"/>
              <a:t>, like </a:t>
            </a:r>
            <a:r>
              <a:rPr lang="de-DE" sz="2200" b="1" i="1" dirty="0"/>
              <a:t>„</a:t>
            </a:r>
            <a:r>
              <a:rPr lang="de-DE" sz="2200" b="1" i="1" dirty="0" err="1"/>
              <a:t>net</a:t>
            </a:r>
            <a:r>
              <a:rPr lang="de-DE" sz="2200" b="1" i="1" dirty="0"/>
              <a:t> </a:t>
            </a:r>
            <a:r>
              <a:rPr lang="de-DE" sz="2200" b="1" i="1" dirty="0" err="1"/>
              <a:t>zero</a:t>
            </a:r>
            <a:r>
              <a:rPr lang="de-DE" sz="2200" b="1" i="1" dirty="0"/>
              <a:t>“ </a:t>
            </a:r>
            <a:r>
              <a:rPr lang="de-DE" sz="2200" b="1" dirty="0"/>
              <a:t>/ </a:t>
            </a:r>
            <a:r>
              <a:rPr lang="de-DE" sz="2200" b="1" i="1" dirty="0"/>
              <a:t>“</a:t>
            </a:r>
            <a:r>
              <a:rPr lang="de-DE" sz="2200" b="1" i="1" dirty="0" err="1"/>
              <a:t>biogenic</a:t>
            </a:r>
            <a:r>
              <a:rPr lang="de-DE" sz="2200" b="1" i="1" dirty="0"/>
              <a:t> </a:t>
            </a:r>
            <a:r>
              <a:rPr lang="de-DE" sz="2200" b="1" i="1" dirty="0" err="1"/>
              <a:t>carbon</a:t>
            </a:r>
            <a:r>
              <a:rPr lang="de-DE" sz="2200" b="1" i="1" dirty="0"/>
              <a:t> </a:t>
            </a:r>
            <a:r>
              <a:rPr lang="de-DE" sz="2200" b="1" i="1" dirty="0" err="1"/>
              <a:t>is</a:t>
            </a:r>
            <a:r>
              <a:rPr lang="de-DE" sz="2200" b="1" i="1" dirty="0"/>
              <a:t> </a:t>
            </a:r>
            <a:r>
              <a:rPr lang="de-DE" sz="2200" b="1" i="1" dirty="0" err="1"/>
              <a:t>climate</a:t>
            </a:r>
            <a:r>
              <a:rPr lang="de-DE" sz="2200" b="1" i="1" dirty="0"/>
              <a:t> neutral“</a:t>
            </a:r>
            <a:r>
              <a:rPr lang="de-DE" sz="2200" b="1" dirty="0"/>
              <a:t>: These </a:t>
            </a:r>
            <a:r>
              <a:rPr lang="de-DE" sz="2200" b="1" dirty="0" err="1"/>
              <a:t>are</a:t>
            </a:r>
            <a:r>
              <a:rPr lang="de-DE" sz="2200" b="1" dirty="0"/>
              <a:t> </a:t>
            </a:r>
            <a:r>
              <a:rPr lang="de-DE" sz="2200" b="1" dirty="0" err="1"/>
              <a:t>indicators</a:t>
            </a:r>
            <a:r>
              <a:rPr lang="de-DE" sz="2200" b="1" dirty="0"/>
              <a:t> </a:t>
            </a:r>
            <a:r>
              <a:rPr lang="de-DE" sz="2200" b="1" dirty="0" err="1"/>
              <a:t>that</a:t>
            </a:r>
            <a:r>
              <a:rPr lang="de-DE" sz="2200" b="1" dirty="0"/>
              <a:t> </a:t>
            </a:r>
            <a:r>
              <a:rPr lang="de-DE" sz="2200" b="1" dirty="0" err="1"/>
              <a:t>are</a:t>
            </a:r>
            <a:r>
              <a:rPr lang="de-DE" sz="2200" b="1" dirty="0"/>
              <a:t> </a:t>
            </a:r>
            <a:r>
              <a:rPr lang="de-DE" sz="2200" b="1" dirty="0" err="1"/>
              <a:t>actually</a:t>
            </a:r>
            <a:r>
              <a:rPr lang="de-DE" sz="2200" b="1" dirty="0"/>
              <a:t> </a:t>
            </a:r>
            <a:r>
              <a:rPr lang="de-DE" sz="2200" b="1" dirty="0" err="1"/>
              <a:t>based</a:t>
            </a:r>
            <a:r>
              <a:rPr lang="de-DE" sz="2200" b="1" dirty="0"/>
              <a:t> on an </a:t>
            </a:r>
            <a:r>
              <a:rPr lang="de-DE" sz="2200" b="1" dirty="0" err="1"/>
              <a:t>underlying</a:t>
            </a:r>
            <a:r>
              <a:rPr lang="de-DE" sz="2200" b="1" dirty="0"/>
              <a:t> MEFA </a:t>
            </a:r>
            <a:r>
              <a:rPr lang="de-DE" sz="2200" b="1" dirty="0" err="1"/>
              <a:t>system</a:t>
            </a:r>
            <a:r>
              <a:rPr lang="de-DE" sz="2200" b="1" dirty="0"/>
              <a:t>, and </a:t>
            </a:r>
            <a:r>
              <a:rPr lang="de-DE" sz="2200" b="1" dirty="0" err="1"/>
              <a:t>are</a:t>
            </a:r>
            <a:r>
              <a:rPr lang="de-DE" sz="2200" b="1" dirty="0"/>
              <a:t> </a:t>
            </a:r>
            <a:r>
              <a:rPr lang="de-DE" sz="2200" b="1" dirty="0" err="1"/>
              <a:t>thus</a:t>
            </a:r>
            <a:r>
              <a:rPr lang="de-DE" sz="2200" b="1" dirty="0"/>
              <a:t> a </a:t>
            </a:r>
            <a:r>
              <a:rPr lang="de-DE" sz="2200" b="1" dirty="0" err="1"/>
              <a:t>systems</a:t>
            </a:r>
            <a:r>
              <a:rPr lang="de-DE" sz="2200" b="1" dirty="0"/>
              <a:t> </a:t>
            </a:r>
            <a:r>
              <a:rPr lang="de-DE" sz="2200" b="1" dirty="0" err="1"/>
              <a:t>property</a:t>
            </a:r>
            <a:r>
              <a:rPr lang="de-DE" sz="2200" b="1" dirty="0"/>
              <a:t>, not a </a:t>
            </a:r>
            <a:r>
              <a:rPr lang="de-DE" sz="2200" b="1" dirty="0" err="1"/>
              <a:t>process</a:t>
            </a:r>
            <a:r>
              <a:rPr lang="de-DE" sz="2200" b="1" dirty="0"/>
              <a:t> </a:t>
            </a:r>
            <a:r>
              <a:rPr lang="de-DE" sz="2200" b="1" dirty="0" err="1"/>
              <a:t>or</a:t>
            </a:r>
            <a:r>
              <a:rPr lang="de-DE" sz="2200" b="1" dirty="0"/>
              <a:t> </a:t>
            </a:r>
            <a:r>
              <a:rPr lang="de-DE" sz="2200" b="1" dirty="0" err="1"/>
              <a:t>product</a:t>
            </a:r>
            <a:r>
              <a:rPr lang="de-DE" sz="2200" b="1" dirty="0"/>
              <a:t> </a:t>
            </a:r>
            <a:r>
              <a:rPr lang="de-DE" sz="2200" b="1" dirty="0" err="1"/>
              <a:t>property</a:t>
            </a:r>
            <a:r>
              <a:rPr lang="de-DE" sz="2200" b="1" dirty="0"/>
              <a:t>! </a:t>
            </a:r>
          </a:p>
          <a:p>
            <a:r>
              <a:rPr lang="de-DE" sz="2200" b="1" dirty="0">
                <a:sym typeface="Wingdings" panose="05000000000000000000" pitchFamily="2" charset="2"/>
              </a:rPr>
              <a:t> Claims on </a:t>
            </a:r>
            <a:r>
              <a:rPr lang="de-DE" sz="2200" b="1" dirty="0" err="1">
                <a:sym typeface="Wingdings" panose="05000000000000000000" pitchFamily="2" charset="2"/>
              </a:rPr>
              <a:t>climate</a:t>
            </a:r>
            <a:r>
              <a:rPr lang="de-DE" sz="2200" b="1" dirty="0">
                <a:sym typeface="Wingdings" panose="05000000000000000000" pitchFamily="2" charset="2"/>
              </a:rPr>
              <a:t> </a:t>
            </a:r>
            <a:r>
              <a:rPr lang="de-DE" sz="2200" b="1" dirty="0" err="1">
                <a:sym typeface="Wingdings" panose="05000000000000000000" pitchFamily="2" charset="2"/>
              </a:rPr>
              <a:t>neutrality</a:t>
            </a:r>
            <a:r>
              <a:rPr lang="de-DE" sz="2200" b="1" dirty="0">
                <a:sym typeface="Wingdings" panose="05000000000000000000" pitchFamily="2" charset="2"/>
              </a:rPr>
              <a:t> must </a:t>
            </a:r>
            <a:r>
              <a:rPr lang="de-DE" sz="2200" b="1" dirty="0" err="1">
                <a:sym typeface="Wingdings" panose="05000000000000000000" pitchFamily="2" charset="2"/>
              </a:rPr>
              <a:t>be</a:t>
            </a:r>
            <a:r>
              <a:rPr lang="de-DE" sz="2200" b="1" dirty="0">
                <a:sym typeface="Wingdings" panose="05000000000000000000" pitchFamily="2" charset="2"/>
              </a:rPr>
              <a:t> </a:t>
            </a:r>
            <a:r>
              <a:rPr lang="de-DE" sz="2200" b="1" dirty="0" err="1">
                <a:sym typeface="Wingdings" panose="05000000000000000000" pitchFamily="2" charset="2"/>
              </a:rPr>
              <a:t>transparently</a:t>
            </a:r>
            <a:r>
              <a:rPr lang="de-DE" sz="2200" b="1" dirty="0">
                <a:sym typeface="Wingdings" panose="05000000000000000000" pitchFamily="2" charset="2"/>
              </a:rPr>
              <a:t> </a:t>
            </a:r>
            <a:r>
              <a:rPr lang="de-DE" sz="2200" b="1" dirty="0" err="1">
                <a:sym typeface="Wingdings" panose="05000000000000000000" pitchFamily="2" charset="2"/>
              </a:rPr>
              <a:t>linked</a:t>
            </a:r>
            <a:r>
              <a:rPr lang="de-DE" sz="2200" b="1" dirty="0">
                <a:sym typeface="Wingdings" panose="05000000000000000000" pitchFamily="2" charset="2"/>
              </a:rPr>
              <a:t> </a:t>
            </a:r>
            <a:r>
              <a:rPr lang="de-DE" sz="2200" b="1" dirty="0" err="1">
                <a:sym typeface="Wingdings" panose="05000000000000000000" pitchFamily="2" charset="2"/>
              </a:rPr>
              <a:t>to</a:t>
            </a:r>
            <a:r>
              <a:rPr lang="de-DE" sz="2200" b="1" dirty="0">
                <a:sym typeface="Wingdings" panose="05000000000000000000" pitchFamily="2" charset="2"/>
              </a:rPr>
              <a:t> </a:t>
            </a:r>
            <a:r>
              <a:rPr lang="de-DE" sz="2200" b="1" dirty="0" err="1">
                <a:sym typeface="Wingdings" panose="05000000000000000000" pitchFamily="2" charset="2"/>
              </a:rPr>
              <a:t>the</a:t>
            </a:r>
            <a:r>
              <a:rPr lang="de-DE" sz="2200" b="1" dirty="0">
                <a:sym typeface="Wingdings" panose="05000000000000000000" pitchFamily="2" charset="2"/>
              </a:rPr>
              <a:t> </a:t>
            </a:r>
            <a:r>
              <a:rPr lang="de-DE" sz="2200" b="1" dirty="0" err="1">
                <a:sym typeface="Wingdings" panose="05000000000000000000" pitchFamily="2" charset="2"/>
              </a:rPr>
              <a:t>underlying</a:t>
            </a:r>
            <a:r>
              <a:rPr lang="de-DE" sz="2200" b="1" dirty="0">
                <a:sym typeface="Wingdings" panose="05000000000000000000" pitchFamily="2" charset="2"/>
              </a:rPr>
              <a:t> </a:t>
            </a:r>
            <a:r>
              <a:rPr lang="de-DE" sz="2200" b="1" dirty="0" err="1">
                <a:sym typeface="Wingdings" panose="05000000000000000000" pitchFamily="2" charset="2"/>
              </a:rPr>
              <a:t>system</a:t>
            </a:r>
            <a:r>
              <a:rPr lang="de-DE" sz="2200" b="1" dirty="0">
                <a:sym typeface="Wingdings" panose="05000000000000000000" pitchFamily="2" charset="2"/>
              </a:rPr>
              <a:t> of </a:t>
            </a:r>
            <a:r>
              <a:rPr lang="de-DE" sz="2200" b="1" dirty="0" err="1">
                <a:sym typeface="Wingdings" panose="05000000000000000000" pitchFamily="2" charset="2"/>
              </a:rPr>
              <a:t>quantifiation</a:t>
            </a:r>
            <a:r>
              <a:rPr lang="de-DE" sz="2200" b="1" dirty="0">
                <a:sym typeface="Wingdings" panose="05000000000000000000" pitchFamily="2" charset="2"/>
              </a:rPr>
              <a:t>, </a:t>
            </a:r>
            <a:r>
              <a:rPr lang="de-DE" sz="2200" b="1" dirty="0" err="1">
                <a:sym typeface="Wingdings" panose="05000000000000000000" pitchFamily="2" charset="2"/>
              </a:rPr>
              <a:t>if</a:t>
            </a:r>
            <a:r>
              <a:rPr lang="de-DE" sz="2200" b="1" dirty="0">
                <a:sym typeface="Wingdings" panose="05000000000000000000" pitchFamily="2" charset="2"/>
              </a:rPr>
              <a:t> </a:t>
            </a:r>
            <a:r>
              <a:rPr lang="de-DE" sz="2200" b="1" dirty="0" err="1">
                <a:sym typeface="Wingdings" panose="05000000000000000000" pitchFamily="2" charset="2"/>
              </a:rPr>
              <a:t>they</a:t>
            </a:r>
            <a:r>
              <a:rPr lang="de-DE" sz="2200" b="1" dirty="0">
                <a:sym typeface="Wingdings" panose="05000000000000000000" pitchFamily="2" charset="2"/>
              </a:rPr>
              <a:t> </a:t>
            </a:r>
            <a:r>
              <a:rPr lang="de-DE" sz="2200" b="1" dirty="0" err="1">
                <a:sym typeface="Wingdings" panose="05000000000000000000" pitchFamily="2" charset="2"/>
              </a:rPr>
              <a:t>are</a:t>
            </a:r>
            <a:r>
              <a:rPr lang="de-DE" sz="2200" b="1" dirty="0">
                <a:sym typeface="Wingdings" panose="05000000000000000000" pitchFamily="2" charset="2"/>
              </a:rPr>
              <a:t> not, </a:t>
            </a:r>
            <a:r>
              <a:rPr lang="de-DE" sz="2200" b="1" dirty="0" err="1">
                <a:sym typeface="Wingdings" panose="05000000000000000000" pitchFamily="2" charset="2"/>
              </a:rPr>
              <a:t>these</a:t>
            </a:r>
            <a:r>
              <a:rPr lang="de-DE" sz="2200" b="1" dirty="0">
                <a:sym typeface="Wingdings" panose="05000000000000000000" pitchFamily="2" charset="2"/>
              </a:rPr>
              <a:t> </a:t>
            </a:r>
            <a:r>
              <a:rPr lang="de-DE" sz="2200" b="1" dirty="0" err="1">
                <a:sym typeface="Wingdings" panose="05000000000000000000" pitchFamily="2" charset="2"/>
              </a:rPr>
              <a:t>claims</a:t>
            </a:r>
            <a:r>
              <a:rPr lang="de-DE" sz="2200" b="1" dirty="0">
                <a:sym typeface="Wingdings" panose="05000000000000000000" pitchFamily="2" charset="2"/>
              </a:rPr>
              <a:t> </a:t>
            </a:r>
            <a:r>
              <a:rPr lang="de-DE" sz="2200" b="1" dirty="0" err="1">
                <a:sym typeface="Wingdings" panose="05000000000000000000" pitchFamily="2" charset="2"/>
              </a:rPr>
              <a:t>are</a:t>
            </a:r>
            <a:r>
              <a:rPr lang="de-DE" sz="2200" b="1" dirty="0">
                <a:sym typeface="Wingdings" panose="05000000000000000000" pitchFamily="2" charset="2"/>
              </a:rPr>
              <a:t> not </a:t>
            </a:r>
            <a:r>
              <a:rPr lang="de-DE" sz="2200" b="1" dirty="0" err="1">
                <a:sym typeface="Wingdings" panose="05000000000000000000" pitchFamily="2" charset="2"/>
              </a:rPr>
              <a:t>science-based</a:t>
            </a:r>
            <a:r>
              <a:rPr lang="de-DE" sz="2200" b="1" dirty="0">
                <a:sym typeface="Wingdings" panose="05000000000000000000" pitchFamily="2" charset="2"/>
              </a:rPr>
              <a:t>!</a:t>
            </a:r>
            <a:endParaRPr lang="de-DE" sz="2200" b="1" dirty="0"/>
          </a:p>
        </p:txBody>
      </p:sp>
      <p:sp>
        <p:nvSpPr>
          <p:cNvPr id="3" name="Rechteck 2">
            <a:extLst>
              <a:ext uri="{FF2B5EF4-FFF2-40B4-BE49-F238E27FC236}">
                <a16:creationId xmlns:a16="http://schemas.microsoft.com/office/drawing/2014/main" id="{42D4A50A-683A-43B8-8D59-5F17E34C9CA0}"/>
              </a:ext>
            </a:extLst>
          </p:cNvPr>
          <p:cNvSpPr/>
          <p:nvPr/>
        </p:nvSpPr>
        <p:spPr>
          <a:xfrm>
            <a:off x="215571" y="823990"/>
            <a:ext cx="10967818" cy="3477875"/>
          </a:xfrm>
          <a:prstGeom prst="rect">
            <a:avLst/>
          </a:prstGeom>
        </p:spPr>
        <p:txBody>
          <a:bodyPr wrap="square">
            <a:spAutoFit/>
          </a:bodyPr>
          <a:lstStyle/>
          <a:p>
            <a:r>
              <a:rPr lang="en-US" sz="2200" b="1" dirty="0"/>
              <a:t>Both approaches complement each other: </a:t>
            </a:r>
          </a:p>
          <a:p>
            <a:r>
              <a:rPr lang="en-US" sz="2200" dirty="0"/>
              <a:t>Actual emissions from the </a:t>
            </a:r>
            <a:r>
              <a:rPr lang="en-US" sz="2200" dirty="0" err="1"/>
              <a:t>forestry+technosphere</a:t>
            </a:r>
            <a:r>
              <a:rPr lang="en-US" sz="2200" dirty="0"/>
              <a:t> system and their future development</a:t>
            </a:r>
          </a:p>
          <a:p>
            <a:r>
              <a:rPr lang="en-US" sz="2200" dirty="0"/>
              <a:t>are quantified when addressing the RQ: </a:t>
            </a:r>
          </a:p>
          <a:p>
            <a:r>
              <a:rPr lang="en-US" sz="2200" b="1" dirty="0"/>
              <a:t>What is the net contribution of forests and wood use to GHG emissions?</a:t>
            </a:r>
          </a:p>
          <a:p>
            <a:endParaRPr lang="de-DE" sz="1400" dirty="0"/>
          </a:p>
          <a:p>
            <a:r>
              <a:rPr lang="de-DE" sz="2200" dirty="0" err="1"/>
              <a:t>To</a:t>
            </a:r>
            <a:r>
              <a:rPr lang="de-DE" sz="2200" dirty="0"/>
              <a:t> </a:t>
            </a:r>
            <a:r>
              <a:rPr lang="de-DE" sz="2200" dirty="0" err="1"/>
              <a:t>complement</a:t>
            </a:r>
            <a:r>
              <a:rPr lang="de-DE" sz="2200" dirty="0"/>
              <a:t> </a:t>
            </a:r>
            <a:r>
              <a:rPr lang="de-DE" sz="2200" dirty="0" err="1"/>
              <a:t>the</a:t>
            </a:r>
            <a:r>
              <a:rPr lang="de-DE" sz="2200" dirty="0"/>
              <a:t> </a:t>
            </a:r>
            <a:r>
              <a:rPr lang="de-DE" sz="2200" dirty="0" err="1"/>
              <a:t>calculation</a:t>
            </a:r>
            <a:r>
              <a:rPr lang="de-DE" sz="2200" dirty="0"/>
              <a:t> of </a:t>
            </a:r>
            <a:r>
              <a:rPr lang="de-DE" sz="2200" dirty="0" err="1"/>
              <a:t>the</a:t>
            </a:r>
            <a:r>
              <a:rPr lang="de-DE" sz="2200" dirty="0"/>
              <a:t> </a:t>
            </a:r>
            <a:r>
              <a:rPr lang="de-DE" sz="2200" dirty="0" err="1"/>
              <a:t>net</a:t>
            </a:r>
            <a:r>
              <a:rPr lang="de-DE" sz="2200" dirty="0"/>
              <a:t> </a:t>
            </a:r>
            <a:r>
              <a:rPr lang="de-DE" sz="2200" dirty="0" err="1"/>
              <a:t>effect</a:t>
            </a:r>
            <a:r>
              <a:rPr lang="de-DE" sz="2200" dirty="0"/>
              <a:t>, </a:t>
            </a:r>
          </a:p>
          <a:p>
            <a:pPr marL="342900" indent="-342900">
              <a:buFont typeface="Arial" panose="020B0604020202020204" pitchFamily="34" charset="0"/>
              <a:buChar char="•"/>
            </a:pPr>
            <a:r>
              <a:rPr lang="de-DE" sz="2200" dirty="0" err="1"/>
              <a:t>the</a:t>
            </a:r>
            <a:r>
              <a:rPr lang="de-DE" sz="2200" dirty="0"/>
              <a:t> </a:t>
            </a:r>
            <a:r>
              <a:rPr lang="de-DE" sz="2200" b="1" dirty="0" err="1"/>
              <a:t>avoided</a:t>
            </a:r>
            <a:r>
              <a:rPr lang="de-DE" sz="2200" b="1" dirty="0"/>
              <a:t> additional </a:t>
            </a:r>
            <a:r>
              <a:rPr lang="de-DE" sz="2200" b="1" dirty="0" err="1"/>
              <a:t>carbon</a:t>
            </a:r>
            <a:r>
              <a:rPr lang="de-DE" sz="2200" b="1" dirty="0"/>
              <a:t> </a:t>
            </a:r>
            <a:r>
              <a:rPr lang="de-DE" sz="2200" b="1" dirty="0" err="1"/>
              <a:t>sequestration</a:t>
            </a:r>
            <a:r>
              <a:rPr lang="de-DE" sz="2200" dirty="0"/>
              <a:t> in </a:t>
            </a:r>
            <a:r>
              <a:rPr lang="de-DE" sz="2200" dirty="0" err="1"/>
              <a:t>forests</a:t>
            </a:r>
            <a:r>
              <a:rPr lang="de-DE" sz="2200" dirty="0"/>
              <a:t>,</a:t>
            </a:r>
          </a:p>
          <a:p>
            <a:pPr marL="342900" indent="-342900">
              <a:buFont typeface="Arial" panose="020B0604020202020204" pitchFamily="34" charset="0"/>
              <a:buChar char="•"/>
            </a:pPr>
            <a:r>
              <a:rPr lang="de-DE" sz="2200" dirty="0" err="1"/>
              <a:t>the</a:t>
            </a:r>
            <a:r>
              <a:rPr lang="de-DE" sz="2200" dirty="0"/>
              <a:t> </a:t>
            </a:r>
            <a:r>
              <a:rPr lang="de-DE" sz="2200" b="1" dirty="0" err="1"/>
              <a:t>avoided</a:t>
            </a:r>
            <a:r>
              <a:rPr lang="de-DE" sz="2200" b="1" dirty="0"/>
              <a:t> </a:t>
            </a:r>
            <a:r>
              <a:rPr lang="de-DE" sz="2200" b="1" dirty="0" err="1"/>
              <a:t>emissions</a:t>
            </a:r>
            <a:r>
              <a:rPr lang="de-DE" sz="2200" b="1" dirty="0"/>
              <a:t> </a:t>
            </a:r>
            <a:r>
              <a:rPr lang="de-DE" sz="2200" b="1" dirty="0" err="1"/>
              <a:t>from</a:t>
            </a:r>
            <a:r>
              <a:rPr lang="de-DE" sz="2200" b="1" dirty="0"/>
              <a:t> (fossil) </a:t>
            </a:r>
            <a:r>
              <a:rPr lang="de-DE" sz="2200" b="1" dirty="0" err="1"/>
              <a:t>energy</a:t>
            </a:r>
            <a:r>
              <a:rPr lang="de-DE" sz="2200" b="1" dirty="0"/>
              <a:t> </a:t>
            </a:r>
            <a:r>
              <a:rPr lang="de-DE" sz="2200" dirty="0" err="1"/>
              <a:t>supply</a:t>
            </a:r>
            <a:r>
              <a:rPr lang="de-DE" sz="2200" dirty="0"/>
              <a:t> </a:t>
            </a:r>
            <a:r>
              <a:rPr lang="de-DE" sz="2200" dirty="0" err="1"/>
              <a:t>to</a:t>
            </a:r>
            <a:r>
              <a:rPr lang="de-DE" sz="2200" dirty="0"/>
              <a:t> </a:t>
            </a:r>
            <a:r>
              <a:rPr lang="de-DE" sz="2200" dirty="0" err="1"/>
              <a:t>sustitute</a:t>
            </a:r>
            <a:r>
              <a:rPr lang="de-DE" sz="2200" dirty="0"/>
              <a:t> </a:t>
            </a:r>
            <a:r>
              <a:rPr lang="de-DE" sz="2200" dirty="0" err="1"/>
              <a:t>bioenergy</a:t>
            </a:r>
            <a:r>
              <a:rPr lang="de-DE" sz="2200" dirty="0"/>
              <a:t>, </a:t>
            </a:r>
          </a:p>
          <a:p>
            <a:pPr marL="342900" indent="-342900">
              <a:buFont typeface="Arial" panose="020B0604020202020204" pitchFamily="34" charset="0"/>
              <a:buChar char="•"/>
            </a:pPr>
            <a:r>
              <a:rPr lang="de-DE" sz="2200" dirty="0"/>
              <a:t>and </a:t>
            </a:r>
            <a:r>
              <a:rPr lang="de-DE" sz="2200" dirty="0" err="1"/>
              <a:t>the</a:t>
            </a:r>
            <a:r>
              <a:rPr lang="de-DE" sz="2200" dirty="0"/>
              <a:t> </a:t>
            </a:r>
            <a:r>
              <a:rPr lang="de-DE" sz="2200" b="1" dirty="0" err="1"/>
              <a:t>avoided</a:t>
            </a:r>
            <a:r>
              <a:rPr lang="de-DE" sz="2200" b="1" dirty="0"/>
              <a:t> </a:t>
            </a:r>
            <a:r>
              <a:rPr lang="de-DE" sz="2200" b="1" dirty="0" err="1"/>
              <a:t>emissions</a:t>
            </a:r>
            <a:r>
              <a:rPr lang="de-DE" sz="2200" b="1" dirty="0"/>
              <a:t> </a:t>
            </a:r>
            <a:r>
              <a:rPr lang="de-DE" sz="2200" b="1" dirty="0" err="1"/>
              <a:t>from</a:t>
            </a:r>
            <a:r>
              <a:rPr lang="de-DE" sz="2200" b="1" dirty="0"/>
              <a:t> material </a:t>
            </a:r>
            <a:r>
              <a:rPr lang="de-DE" sz="2200" b="1" dirty="0" err="1"/>
              <a:t>production</a:t>
            </a:r>
            <a:r>
              <a:rPr lang="de-DE" sz="2200" dirty="0"/>
              <a:t> (</a:t>
            </a:r>
            <a:r>
              <a:rPr lang="de-DE" sz="2200" dirty="0" err="1"/>
              <a:t>steel</a:t>
            </a:r>
            <a:r>
              <a:rPr lang="de-DE" sz="2200" dirty="0"/>
              <a:t> and </a:t>
            </a:r>
            <a:r>
              <a:rPr lang="de-DE" sz="2200" dirty="0" err="1"/>
              <a:t>cement</a:t>
            </a:r>
            <a:r>
              <a:rPr lang="de-DE" sz="2200" dirty="0"/>
              <a:t>) </a:t>
            </a:r>
          </a:p>
          <a:p>
            <a:r>
              <a:rPr lang="de-DE" sz="2200" dirty="0" err="1"/>
              <a:t>are</a:t>
            </a:r>
            <a:r>
              <a:rPr lang="de-DE" sz="2200" dirty="0"/>
              <a:t> </a:t>
            </a:r>
            <a:r>
              <a:rPr lang="de-DE" sz="2200" dirty="0" err="1"/>
              <a:t>estimated</a:t>
            </a:r>
            <a:r>
              <a:rPr lang="de-DE" sz="2200" dirty="0"/>
              <a:t> and </a:t>
            </a:r>
            <a:r>
              <a:rPr lang="de-DE" sz="2200" dirty="0" err="1"/>
              <a:t>be</a:t>
            </a:r>
            <a:r>
              <a:rPr lang="de-DE" sz="2200" dirty="0"/>
              <a:t> </a:t>
            </a:r>
            <a:r>
              <a:rPr lang="de-DE" sz="2200" dirty="0" err="1"/>
              <a:t>used</a:t>
            </a:r>
            <a:r>
              <a:rPr lang="de-DE" sz="2200" dirty="0"/>
              <a:t> </a:t>
            </a:r>
            <a:r>
              <a:rPr lang="de-DE" sz="2200" dirty="0" err="1"/>
              <a:t>to</a:t>
            </a:r>
            <a:r>
              <a:rPr lang="de-DE" sz="2200" dirty="0"/>
              <a:t> </a:t>
            </a:r>
            <a:r>
              <a:rPr lang="de-DE" sz="2200" b="1" dirty="0" err="1"/>
              <a:t>compare</a:t>
            </a:r>
            <a:r>
              <a:rPr lang="de-DE" sz="2200" b="1" dirty="0"/>
              <a:t> </a:t>
            </a:r>
            <a:r>
              <a:rPr lang="de-DE" sz="2200" b="1" dirty="0" err="1"/>
              <a:t>two</a:t>
            </a:r>
            <a:r>
              <a:rPr lang="de-DE" sz="2200" b="1" dirty="0"/>
              <a:t> alternative </a:t>
            </a:r>
            <a:r>
              <a:rPr lang="de-DE" sz="2200" b="1" dirty="0" err="1"/>
              <a:t>scenarios</a:t>
            </a:r>
            <a:r>
              <a:rPr lang="de-DE" sz="2200" b="1" dirty="0"/>
              <a:t>.</a:t>
            </a:r>
          </a:p>
        </p:txBody>
      </p:sp>
    </p:spTree>
    <p:extLst>
      <p:ext uri="{BB962C8B-B14F-4D97-AF65-F5344CB8AC3E}">
        <p14:creationId xmlns:p14="http://schemas.microsoft.com/office/powerpoint/2010/main" val="3438369693"/>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7B5ED6-B39B-53B6-CA96-D825C1474DB2}"/>
              </a:ext>
            </a:extLst>
          </p:cNvPr>
          <p:cNvSpPr>
            <a:spLocks noGrp="1"/>
          </p:cNvSpPr>
          <p:nvPr>
            <p:ph type="title"/>
          </p:nvPr>
        </p:nvSpPr>
        <p:spPr/>
        <p:txBody>
          <a:bodyPr/>
          <a:lstStyle/>
          <a:p>
            <a:r>
              <a:rPr lang="de-DE" dirty="0"/>
              <a:t>AFOLU </a:t>
            </a:r>
            <a:r>
              <a:rPr lang="de-DE" dirty="0" err="1"/>
              <a:t>sector</a:t>
            </a:r>
            <a:r>
              <a:rPr lang="de-DE" dirty="0"/>
              <a:t> and </a:t>
            </a:r>
            <a:r>
              <a:rPr lang="de-DE" dirty="0" err="1"/>
              <a:t>products</a:t>
            </a:r>
            <a:br>
              <a:rPr lang="de-DE" dirty="0"/>
            </a:br>
            <a:r>
              <a:rPr lang="en-US" dirty="0">
                <a:solidFill>
                  <a:srgbClr val="000000"/>
                </a:solidFill>
              </a:rPr>
              <a:t>Carbon accounting – </a:t>
            </a:r>
            <a:br>
              <a:rPr lang="en-US" dirty="0">
                <a:solidFill>
                  <a:srgbClr val="000000"/>
                </a:solidFill>
              </a:rPr>
            </a:br>
            <a:r>
              <a:rPr lang="en-US" dirty="0">
                <a:solidFill>
                  <a:srgbClr val="000000"/>
                </a:solidFill>
              </a:rPr>
              <a:t>Timing of sequestration and emission</a:t>
            </a:r>
            <a:endParaRPr lang="de-DE" dirty="0">
              <a:solidFill>
                <a:srgbClr val="000000"/>
              </a:solidFill>
            </a:endParaRPr>
          </a:p>
        </p:txBody>
      </p:sp>
      <p:sp>
        <p:nvSpPr>
          <p:cNvPr id="3" name="Foliennummernplatzhalter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571F0E-BA57-4409-A3A5-945CC828A36E}" type="slidenum">
              <a:rPr kumimoji="0" lang="de-DE" sz="900" b="0" i="0" u="none" strike="noStrike" kern="1200" cap="none" spc="0" normalizeH="0" baseline="0" noProof="0" smtClean="0">
                <a:ln>
                  <a:noFill/>
                </a:ln>
                <a:solidFill>
                  <a:srgbClr val="344A9A"/>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de-DE" sz="900" b="0" i="0" u="none" strike="noStrike" kern="1200" cap="none" spc="0" normalizeH="0" baseline="0" noProof="0" dirty="0">
              <a:ln>
                <a:noFill/>
              </a:ln>
              <a:solidFill>
                <a:srgbClr val="344A9A"/>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6822315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 Box 1"/>
          <p:cNvSpPr txBox="1">
            <a:spLocks noChangeArrowheads="1"/>
          </p:cNvSpPr>
          <p:nvPr/>
        </p:nvSpPr>
        <p:spPr bwMode="auto">
          <a:xfrm>
            <a:off x="674054" y="97824"/>
            <a:ext cx="11133071" cy="618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19963" tIns="62381" rIns="119963" bIns="62381">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9pPr>
          </a:lstStyle>
          <a:p>
            <a:pPr>
              <a:buClrTx/>
              <a:buFontTx/>
              <a:buNone/>
            </a:pPr>
            <a:r>
              <a:rPr lang="en-US" altLang="en-US" sz="3199" b="1">
                <a:latin typeface="Tahoma" panose="020B0604030504040204" pitchFamily="34" charset="0"/>
                <a:ea typeface="Tahoma" panose="020B0604030504040204" pitchFamily="34" charset="0"/>
                <a:cs typeface="Tahoma" panose="020B0604030504040204" pitchFamily="34" charset="0"/>
              </a:rPr>
              <a:t>Time in the carbon balance of forests and wood use</a:t>
            </a:r>
            <a:endParaRPr lang="nb-NO" altLang="en-US" sz="3199" b="1" dirty="0">
              <a:latin typeface="Tahoma" panose="020B0604030504040204" pitchFamily="34" charset="0"/>
              <a:ea typeface="Tahoma" panose="020B0604030504040204" pitchFamily="34" charset="0"/>
              <a:cs typeface="Tahoma" panose="020B0604030504040204" pitchFamily="34" charset="0"/>
            </a:endParaRPr>
          </a:p>
        </p:txBody>
      </p:sp>
      <p:sp>
        <p:nvSpPr>
          <p:cNvPr id="4" name="Foliennummernplatzhalter 3"/>
          <p:cNvSpPr>
            <a:spLocks noGrp="1"/>
          </p:cNvSpPr>
          <p:nvPr>
            <p:ph type="sldNum" sz="quarter" idx="12"/>
          </p:nvPr>
        </p:nvSpPr>
        <p:spPr/>
        <p:txBody>
          <a:bodyPr/>
          <a:lstStyle/>
          <a:p>
            <a:fld id="{2A376526-B13C-48C2-B4E1-184897AD8622}" type="slidenum">
              <a:rPr lang="de-DE" smtClean="0"/>
              <a:t>14</a:t>
            </a:fld>
            <a:endParaRPr lang="de-DE"/>
          </a:p>
        </p:txBody>
      </p:sp>
      <p:sp>
        <p:nvSpPr>
          <p:cNvPr id="3" name="Textfeld 2"/>
          <p:cNvSpPr txBox="1"/>
          <p:nvPr/>
        </p:nvSpPr>
        <p:spPr>
          <a:xfrm>
            <a:off x="448780" y="1071798"/>
            <a:ext cx="11294439" cy="4919167"/>
          </a:xfrm>
          <a:prstGeom prst="rect">
            <a:avLst/>
          </a:prstGeom>
          <a:noFill/>
        </p:spPr>
        <p:txBody>
          <a:bodyPr wrap="none" rtlCol="0">
            <a:spAutoFit/>
          </a:bodyPr>
          <a:lstStyle/>
          <a:p>
            <a:pPr marL="285750" indent="-285750">
              <a:lnSpc>
                <a:spcPct val="150000"/>
              </a:lnSpc>
              <a:buFont typeface="Arial" panose="020B0604020202020204" pitchFamily="34" charset="0"/>
              <a:buChar char="•"/>
            </a:pPr>
            <a:r>
              <a:rPr lang="de-DE" sz="2800" dirty="0"/>
              <a:t>Timing of </a:t>
            </a:r>
            <a:r>
              <a:rPr lang="de-DE" sz="2800" dirty="0" err="1"/>
              <a:t>emissions</a:t>
            </a:r>
            <a:r>
              <a:rPr lang="de-DE" sz="2800" dirty="0"/>
              <a:t> </a:t>
            </a:r>
            <a:r>
              <a:rPr lang="de-DE" sz="2800" dirty="0" err="1"/>
              <a:t>is</a:t>
            </a:r>
            <a:r>
              <a:rPr lang="de-DE" sz="2800" dirty="0"/>
              <a:t> relevant: slow </a:t>
            </a:r>
            <a:r>
              <a:rPr lang="de-DE" sz="2800" dirty="0" err="1"/>
              <a:t>carbon</a:t>
            </a:r>
            <a:r>
              <a:rPr lang="de-DE" sz="2800" dirty="0"/>
              <a:t> </a:t>
            </a:r>
            <a:r>
              <a:rPr lang="de-DE" sz="2800" dirty="0" err="1"/>
              <a:t>uptake</a:t>
            </a:r>
            <a:r>
              <a:rPr lang="de-DE" sz="2800" dirty="0"/>
              <a:t> </a:t>
            </a:r>
            <a:r>
              <a:rPr lang="de-DE" sz="2800" dirty="0" err="1"/>
              <a:t>by</a:t>
            </a:r>
            <a:r>
              <a:rPr lang="de-DE" sz="2800" dirty="0"/>
              <a:t> </a:t>
            </a:r>
            <a:r>
              <a:rPr lang="de-DE" sz="2800" dirty="0" err="1"/>
              <a:t>forests</a:t>
            </a:r>
            <a:r>
              <a:rPr lang="de-DE" sz="2800" dirty="0"/>
              <a:t> (</a:t>
            </a:r>
            <a:r>
              <a:rPr lang="de-DE" sz="2800" dirty="0" err="1"/>
              <a:t>regrowth</a:t>
            </a:r>
            <a:r>
              <a:rPr lang="de-DE" sz="2800" dirty="0"/>
              <a:t>)</a:t>
            </a:r>
          </a:p>
          <a:p>
            <a:pPr marL="285750" indent="-285750">
              <a:lnSpc>
                <a:spcPct val="150000"/>
              </a:lnSpc>
              <a:buFont typeface="Arial" panose="020B0604020202020204" pitchFamily="34" charset="0"/>
              <a:buChar char="•"/>
            </a:pPr>
            <a:r>
              <a:rPr lang="de-DE" sz="2800" dirty="0"/>
              <a:t>Time </a:t>
            </a:r>
            <a:r>
              <a:rPr lang="de-DE" sz="2800" dirty="0" err="1"/>
              <a:t>delay</a:t>
            </a:r>
            <a:r>
              <a:rPr lang="de-DE" sz="2800" dirty="0"/>
              <a:t> of CO</a:t>
            </a:r>
            <a:r>
              <a:rPr lang="de-DE" sz="2800" baseline="-25000" dirty="0"/>
              <a:t>2</a:t>
            </a:r>
            <a:r>
              <a:rPr lang="de-DE" sz="2800" dirty="0"/>
              <a:t> </a:t>
            </a:r>
            <a:r>
              <a:rPr lang="de-DE" sz="2800" dirty="0" err="1"/>
              <a:t>from</a:t>
            </a:r>
            <a:r>
              <a:rPr lang="de-DE" sz="2800" dirty="0"/>
              <a:t> </a:t>
            </a:r>
            <a:r>
              <a:rPr lang="de-DE" sz="2800" dirty="0" err="1"/>
              <a:t>burning</a:t>
            </a:r>
            <a:r>
              <a:rPr lang="de-DE" sz="2800" dirty="0"/>
              <a:t> </a:t>
            </a:r>
            <a:r>
              <a:rPr lang="de-DE" sz="2800" dirty="0" err="1"/>
              <a:t>wood</a:t>
            </a:r>
            <a:r>
              <a:rPr lang="de-DE" sz="2800" dirty="0"/>
              <a:t> </a:t>
            </a:r>
            <a:r>
              <a:rPr lang="de-DE" sz="2800" dirty="0" err="1"/>
              <a:t>through</a:t>
            </a:r>
            <a:r>
              <a:rPr lang="de-DE" sz="2800" dirty="0"/>
              <a:t> material </a:t>
            </a:r>
            <a:r>
              <a:rPr lang="de-DE" sz="2800" dirty="0" err="1"/>
              <a:t>use</a:t>
            </a:r>
            <a:r>
              <a:rPr lang="de-DE" sz="2800" dirty="0"/>
              <a:t> also relevant</a:t>
            </a:r>
          </a:p>
          <a:p>
            <a:pPr marL="285750" indent="-285750">
              <a:lnSpc>
                <a:spcPct val="150000"/>
              </a:lnSpc>
              <a:buFont typeface="Arial" panose="020B0604020202020204" pitchFamily="34" charset="0"/>
              <a:buChar char="•"/>
            </a:pPr>
            <a:r>
              <a:rPr lang="de-DE" sz="2800" dirty="0"/>
              <a:t>Net </a:t>
            </a:r>
            <a:r>
              <a:rPr lang="de-DE" sz="2800" dirty="0" err="1"/>
              <a:t>sequestration</a:t>
            </a:r>
            <a:r>
              <a:rPr lang="de-DE" sz="2800" dirty="0"/>
              <a:t> possible: Long-term material </a:t>
            </a:r>
            <a:r>
              <a:rPr lang="de-DE" sz="2800" dirty="0" err="1"/>
              <a:t>use</a:t>
            </a:r>
            <a:r>
              <a:rPr lang="de-DE" sz="2800" dirty="0"/>
              <a:t> PLUS </a:t>
            </a:r>
            <a:r>
              <a:rPr lang="de-DE" sz="2800" dirty="0" err="1"/>
              <a:t>forest</a:t>
            </a:r>
            <a:r>
              <a:rPr lang="de-DE" sz="2800" dirty="0"/>
              <a:t> </a:t>
            </a:r>
            <a:r>
              <a:rPr lang="de-DE" sz="2800" dirty="0" err="1"/>
              <a:t>regrowth</a:t>
            </a:r>
            <a:endParaRPr lang="de-DE" sz="2800" dirty="0"/>
          </a:p>
          <a:p>
            <a:pPr marL="285750" indent="-285750">
              <a:lnSpc>
                <a:spcPct val="150000"/>
              </a:lnSpc>
              <a:buFont typeface="Arial" panose="020B0604020202020204" pitchFamily="34" charset="0"/>
              <a:buChar char="•"/>
            </a:pPr>
            <a:r>
              <a:rPr lang="de-DE" sz="2800" dirty="0" err="1"/>
              <a:t>Does</a:t>
            </a:r>
            <a:r>
              <a:rPr lang="de-DE" sz="2800" dirty="0"/>
              <a:t> ‚</a:t>
            </a:r>
            <a:r>
              <a:rPr lang="de-DE" sz="2800" dirty="0" err="1"/>
              <a:t>life</a:t>
            </a:r>
            <a:r>
              <a:rPr lang="de-DE" sz="2800" dirty="0"/>
              <a:t> </a:t>
            </a:r>
            <a:r>
              <a:rPr lang="de-DE" sz="2800" dirty="0" err="1"/>
              <a:t>cycle</a:t>
            </a:r>
            <a:r>
              <a:rPr lang="de-DE" sz="2800" dirty="0"/>
              <a:t> </a:t>
            </a:r>
            <a:r>
              <a:rPr lang="de-DE" sz="2800" dirty="0" err="1"/>
              <a:t>carbon</a:t>
            </a:r>
            <a:r>
              <a:rPr lang="de-DE" sz="2800" dirty="0"/>
              <a:t> neutral‘ also </a:t>
            </a:r>
            <a:r>
              <a:rPr lang="de-DE" sz="2800" dirty="0" err="1"/>
              <a:t>mean</a:t>
            </a:r>
            <a:r>
              <a:rPr lang="de-DE" sz="2800" dirty="0"/>
              <a:t> </a:t>
            </a:r>
            <a:r>
              <a:rPr lang="de-DE" sz="2800" dirty="0" err="1"/>
              <a:t>climate</a:t>
            </a:r>
            <a:r>
              <a:rPr lang="de-DE" sz="2800" dirty="0"/>
              <a:t> neutral?</a:t>
            </a:r>
          </a:p>
          <a:p>
            <a:pPr>
              <a:lnSpc>
                <a:spcPct val="150000"/>
              </a:lnSpc>
            </a:pPr>
            <a:endParaRPr lang="de-DE" sz="1600" dirty="0">
              <a:sym typeface="Wingdings" panose="05000000000000000000" pitchFamily="2" charset="2"/>
            </a:endParaRPr>
          </a:p>
          <a:p>
            <a:pPr marL="342900" indent="-342900">
              <a:lnSpc>
                <a:spcPct val="150000"/>
              </a:lnSpc>
              <a:buFont typeface="Wingdings" panose="05000000000000000000" pitchFamily="2" charset="2"/>
              <a:buChar char="à"/>
            </a:pPr>
            <a:r>
              <a:rPr lang="de-DE" sz="2800" dirty="0">
                <a:sym typeface="Wingdings" panose="05000000000000000000" pitchFamily="2" charset="2"/>
              </a:rPr>
              <a:t>Need </a:t>
            </a:r>
            <a:r>
              <a:rPr lang="de-DE" sz="2800" dirty="0" err="1">
                <a:sym typeface="Wingdings" panose="05000000000000000000" pitchFamily="2" charset="2"/>
              </a:rPr>
              <a:t>to</a:t>
            </a:r>
            <a:r>
              <a:rPr lang="de-DE" sz="2800" dirty="0">
                <a:sym typeface="Wingdings" panose="05000000000000000000" pitchFamily="2" charset="2"/>
              </a:rPr>
              <a:t> </a:t>
            </a:r>
            <a:r>
              <a:rPr lang="de-DE" sz="2800" dirty="0" err="1">
                <a:sym typeface="Wingdings" panose="05000000000000000000" pitchFamily="2" charset="2"/>
              </a:rPr>
              <a:t>properly</a:t>
            </a:r>
            <a:r>
              <a:rPr lang="de-DE" sz="2800" dirty="0">
                <a:sym typeface="Wingdings" panose="05000000000000000000" pitchFamily="2" charset="2"/>
              </a:rPr>
              <a:t> </a:t>
            </a:r>
            <a:r>
              <a:rPr lang="de-DE" sz="2800" dirty="0" err="1">
                <a:sym typeface="Wingdings" panose="05000000000000000000" pitchFamily="2" charset="2"/>
              </a:rPr>
              <a:t>consider</a:t>
            </a:r>
            <a:r>
              <a:rPr lang="de-DE" sz="2800" dirty="0">
                <a:sym typeface="Wingdings" panose="05000000000000000000" pitchFamily="2" charset="2"/>
              </a:rPr>
              <a:t> </a:t>
            </a:r>
            <a:r>
              <a:rPr lang="de-DE" sz="2800" dirty="0" err="1">
                <a:sym typeface="Wingdings" panose="05000000000000000000" pitchFamily="2" charset="2"/>
              </a:rPr>
              <a:t>the</a:t>
            </a:r>
            <a:r>
              <a:rPr lang="de-DE" sz="2800" dirty="0">
                <a:sym typeface="Wingdings" panose="05000000000000000000" pitchFamily="2" charset="2"/>
              </a:rPr>
              <a:t> </a:t>
            </a:r>
            <a:r>
              <a:rPr lang="de-DE" sz="2800" dirty="0" err="1">
                <a:sym typeface="Wingdings" panose="05000000000000000000" pitchFamily="2" charset="2"/>
              </a:rPr>
              <a:t>timing</a:t>
            </a:r>
            <a:r>
              <a:rPr lang="de-DE" sz="2800" dirty="0">
                <a:sym typeface="Wingdings" panose="05000000000000000000" pitchFamily="2" charset="2"/>
              </a:rPr>
              <a:t> of </a:t>
            </a:r>
            <a:r>
              <a:rPr lang="de-DE" sz="2800" dirty="0" err="1">
                <a:sym typeface="Wingdings" panose="05000000000000000000" pitchFamily="2" charset="2"/>
              </a:rPr>
              <a:t>the</a:t>
            </a:r>
            <a:r>
              <a:rPr lang="de-DE" sz="2800" dirty="0">
                <a:sym typeface="Wingdings" panose="05000000000000000000" pitchFamily="2" charset="2"/>
              </a:rPr>
              <a:t> C </a:t>
            </a:r>
            <a:r>
              <a:rPr lang="de-DE" sz="2800" dirty="0" err="1">
                <a:sym typeface="Wingdings" panose="05000000000000000000" pitchFamily="2" charset="2"/>
              </a:rPr>
              <a:t>flows</a:t>
            </a:r>
            <a:r>
              <a:rPr lang="de-DE" sz="2800" dirty="0">
                <a:sym typeface="Wingdings" panose="05000000000000000000" pitchFamily="2" charset="2"/>
              </a:rPr>
              <a:t> and </a:t>
            </a:r>
            <a:r>
              <a:rPr lang="de-DE" sz="2800" dirty="0" err="1">
                <a:sym typeface="Wingdings" panose="05000000000000000000" pitchFamily="2" charset="2"/>
              </a:rPr>
              <a:t>their</a:t>
            </a:r>
            <a:r>
              <a:rPr lang="de-DE" sz="2800" dirty="0">
                <a:sym typeface="Wingdings" panose="05000000000000000000" pitchFamily="2" charset="2"/>
              </a:rPr>
              <a:t> </a:t>
            </a:r>
            <a:r>
              <a:rPr lang="de-DE" sz="2800" dirty="0" err="1">
                <a:sym typeface="Wingdings" panose="05000000000000000000" pitchFamily="2" charset="2"/>
              </a:rPr>
              <a:t>contribution</a:t>
            </a:r>
            <a:endParaRPr lang="de-DE" sz="2800" dirty="0">
              <a:sym typeface="Wingdings" panose="05000000000000000000" pitchFamily="2" charset="2"/>
            </a:endParaRPr>
          </a:p>
          <a:p>
            <a:pPr>
              <a:lnSpc>
                <a:spcPct val="150000"/>
              </a:lnSpc>
            </a:pPr>
            <a:r>
              <a:rPr lang="de-DE" sz="2800" dirty="0">
                <a:sym typeface="Wingdings" panose="05000000000000000000" pitchFamily="2" charset="2"/>
              </a:rPr>
              <a:t>     </a:t>
            </a:r>
            <a:r>
              <a:rPr lang="de-DE" sz="2800" dirty="0" err="1">
                <a:sym typeface="Wingdings" panose="05000000000000000000" pitchFamily="2" charset="2"/>
              </a:rPr>
              <a:t>to</a:t>
            </a:r>
            <a:r>
              <a:rPr lang="de-DE" sz="2800" dirty="0">
                <a:sym typeface="Wingdings" panose="05000000000000000000" pitchFamily="2" charset="2"/>
              </a:rPr>
              <a:t> global </a:t>
            </a:r>
            <a:r>
              <a:rPr lang="de-DE" sz="2800" dirty="0" err="1">
                <a:sym typeface="Wingdings" panose="05000000000000000000" pitchFamily="2" charset="2"/>
              </a:rPr>
              <a:t>warming</a:t>
            </a:r>
            <a:r>
              <a:rPr lang="de-DE" sz="2800" dirty="0">
                <a:sym typeface="Wingdings" panose="05000000000000000000" pitchFamily="2" charset="2"/>
              </a:rPr>
              <a:t> </a:t>
            </a:r>
            <a:r>
              <a:rPr lang="de-DE" sz="2800" dirty="0" err="1">
                <a:sym typeface="Wingdings" panose="05000000000000000000" pitchFamily="2" charset="2"/>
              </a:rPr>
              <a:t>up</a:t>
            </a:r>
            <a:r>
              <a:rPr lang="de-DE" sz="2800" dirty="0">
                <a:sym typeface="Wingdings" panose="05000000000000000000" pitchFamily="2" charset="2"/>
              </a:rPr>
              <a:t> </a:t>
            </a:r>
            <a:r>
              <a:rPr lang="de-DE" sz="2800" dirty="0" err="1">
                <a:sym typeface="Wingdings" panose="05000000000000000000" pitchFamily="2" charset="2"/>
              </a:rPr>
              <a:t>to</a:t>
            </a:r>
            <a:r>
              <a:rPr lang="de-DE" sz="2800" dirty="0">
                <a:sym typeface="Wingdings" panose="05000000000000000000" pitchFamily="2" charset="2"/>
              </a:rPr>
              <a:t> a </a:t>
            </a:r>
            <a:r>
              <a:rPr lang="de-DE" sz="2800" dirty="0" err="1">
                <a:sym typeface="Wingdings" panose="05000000000000000000" pitchFamily="2" charset="2"/>
              </a:rPr>
              <a:t>given</a:t>
            </a:r>
            <a:r>
              <a:rPr lang="de-DE" sz="2800" dirty="0">
                <a:sym typeface="Wingdings" panose="05000000000000000000" pitchFamily="2" charset="2"/>
              </a:rPr>
              <a:t> time </a:t>
            </a:r>
            <a:r>
              <a:rPr lang="de-DE" sz="2800" dirty="0" err="1">
                <a:sym typeface="Wingdings" panose="05000000000000000000" pitchFamily="2" charset="2"/>
              </a:rPr>
              <a:t>horizon</a:t>
            </a:r>
            <a:r>
              <a:rPr lang="de-DE" sz="2800" dirty="0">
                <a:sym typeface="Wingdings" panose="05000000000000000000" pitchFamily="2" charset="2"/>
              </a:rPr>
              <a:t>!</a:t>
            </a:r>
            <a:endParaRPr lang="de-DE" sz="2800" dirty="0"/>
          </a:p>
          <a:p>
            <a:pPr marL="285750" indent="-285750">
              <a:lnSpc>
                <a:spcPct val="150000"/>
              </a:lnSpc>
              <a:buFont typeface="Arial" panose="020B0604020202020204" pitchFamily="34" charset="0"/>
              <a:buChar char="•"/>
            </a:pPr>
            <a:endParaRPr lang="de-DE" sz="2800" dirty="0"/>
          </a:p>
        </p:txBody>
      </p:sp>
    </p:spTree>
    <p:extLst>
      <p:ext uri="{BB962C8B-B14F-4D97-AF65-F5344CB8AC3E}">
        <p14:creationId xmlns:p14="http://schemas.microsoft.com/office/powerpoint/2010/main" val="391561496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Box 2"/>
          <p:cNvSpPr txBox="1"/>
          <p:nvPr/>
        </p:nvSpPr>
        <p:spPr>
          <a:xfrm>
            <a:off x="665008" y="123140"/>
            <a:ext cx="10868681"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GHG </a:t>
            </a:r>
            <a:r>
              <a:rPr kumimoji="0" lang="de-DE" sz="28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timing</a:t>
            </a: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de-DE" sz="28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Fate</a:t>
            </a: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of a</a:t>
            </a:r>
            <a:r>
              <a:rPr kumimoji="0" lang="de-DE" sz="2800" b="1" i="0" u="none" strike="noStrike" kern="1200" cap="none" spc="0" normalizeH="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CO</a:t>
            </a:r>
            <a:r>
              <a:rPr kumimoji="0" lang="de-DE" sz="2800" b="1" i="0" u="none" strike="noStrike" kern="1200" cap="none" spc="0" normalizeH="0" baseline="-2500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2 </a:t>
            </a:r>
            <a:r>
              <a:rPr kumimoji="0" lang="de-DE" sz="2800" b="1" i="0" u="none" strike="noStrike" kern="1200" cap="none" spc="0" normalizeH="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pulse </a:t>
            </a:r>
            <a:r>
              <a:rPr kumimoji="0" lang="de-DE" sz="2800" b="1" i="0" u="none" strike="noStrike" kern="1200" cap="none" spc="0" normalizeH="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emission</a:t>
            </a:r>
            <a:r>
              <a:rPr kumimoji="0" lang="de-DE" sz="2800" b="1" i="0" u="none" strike="noStrike" kern="1200" cap="none" spc="0" normalizeH="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in </a:t>
            </a:r>
            <a:r>
              <a:rPr kumimoji="0" lang="de-DE" sz="2800" b="1" i="0" u="none" strike="noStrike" kern="1200" cap="none" spc="0" normalizeH="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the</a:t>
            </a:r>
            <a:r>
              <a:rPr kumimoji="0" lang="de-DE" sz="2800" b="1" i="0" u="none" strike="noStrike" kern="1200" cap="none" spc="0" normalizeH="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de-DE" sz="2800" b="1" i="0" u="none" strike="noStrike" kern="1200" cap="none" spc="0" normalizeH="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atmosphere</a:t>
            </a:r>
            <a:endParaRPr kumimoji="0" lang="en-US"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Foliennummernplatzhalt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9C25C8-F5CA-484E-9881-09C396B8674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9" name="Objekt 8"/>
          <p:cNvGraphicFramePr>
            <a:graphicFrameLocks noChangeAspect="1"/>
          </p:cNvGraphicFramePr>
          <p:nvPr>
            <p:extLst/>
          </p:nvPr>
        </p:nvGraphicFramePr>
        <p:xfrm>
          <a:off x="832042" y="2216034"/>
          <a:ext cx="4459942" cy="1391861"/>
        </p:xfrm>
        <a:graphic>
          <a:graphicData uri="http://schemas.openxmlformats.org/presentationml/2006/ole">
            <mc:AlternateContent xmlns:mc="http://schemas.openxmlformats.org/markup-compatibility/2006">
              <mc:Choice xmlns:v="urn:schemas-microsoft-com:vml" Requires="v">
                <p:oleObj spid="_x0000_s1072" name="Equation" r:id="rId4" imgW="2838812" imgH="885992" progId="Equation.DSMT4">
                  <p:embed/>
                </p:oleObj>
              </mc:Choice>
              <mc:Fallback>
                <p:oleObj name="Equation" r:id="rId4" imgW="2838812" imgH="885992" progId="Equation.DSMT4">
                  <p:embed/>
                  <p:pic>
                    <p:nvPicPr>
                      <p:cNvPr id="9" name="Objekt 8"/>
                      <p:cNvPicPr/>
                      <p:nvPr/>
                    </p:nvPicPr>
                    <p:blipFill>
                      <a:blip r:embed="rId5"/>
                      <a:stretch>
                        <a:fillRect/>
                      </a:stretch>
                    </p:blipFill>
                    <p:spPr>
                      <a:xfrm>
                        <a:off x="832042" y="2216034"/>
                        <a:ext cx="4459942" cy="1391861"/>
                      </a:xfrm>
                      <a:prstGeom prst="rect">
                        <a:avLst/>
                      </a:prstGeom>
                    </p:spPr>
                  </p:pic>
                </p:oleObj>
              </mc:Fallback>
            </mc:AlternateContent>
          </a:graphicData>
        </a:graphic>
      </p:graphicFrame>
      <p:graphicFrame>
        <p:nvGraphicFramePr>
          <p:cNvPr id="11" name="Tabelle 10"/>
          <p:cNvGraphicFramePr>
            <a:graphicFrameLocks noGrp="1"/>
          </p:cNvGraphicFramePr>
          <p:nvPr>
            <p:extLst>
              <p:ext uri="{D42A27DB-BD31-4B8C-83A1-F6EECF244321}">
                <p14:modId xmlns:p14="http://schemas.microsoft.com/office/powerpoint/2010/main" val="1530004838"/>
              </p:ext>
            </p:extLst>
          </p:nvPr>
        </p:nvGraphicFramePr>
        <p:xfrm>
          <a:off x="162096" y="3812903"/>
          <a:ext cx="5937250" cy="1261110"/>
        </p:xfrm>
        <a:graphic>
          <a:graphicData uri="http://schemas.openxmlformats.org/drawingml/2006/table">
            <a:tbl>
              <a:tblPr firstRow="1" firstCol="1" bandRow="1">
                <a:tableStyleId>{5C22544A-7EE6-4342-B048-85BDC9FD1C3A}</a:tableStyleId>
              </a:tblPr>
              <a:tblGrid>
                <a:gridCol w="1187450">
                  <a:extLst>
                    <a:ext uri="{9D8B030D-6E8A-4147-A177-3AD203B41FA5}">
                      <a16:colId xmlns:a16="http://schemas.microsoft.com/office/drawing/2014/main" val="417734201"/>
                    </a:ext>
                  </a:extLst>
                </a:gridCol>
                <a:gridCol w="1187450">
                  <a:extLst>
                    <a:ext uri="{9D8B030D-6E8A-4147-A177-3AD203B41FA5}">
                      <a16:colId xmlns:a16="http://schemas.microsoft.com/office/drawing/2014/main" val="890637791"/>
                    </a:ext>
                  </a:extLst>
                </a:gridCol>
                <a:gridCol w="1187450">
                  <a:extLst>
                    <a:ext uri="{9D8B030D-6E8A-4147-A177-3AD203B41FA5}">
                      <a16:colId xmlns:a16="http://schemas.microsoft.com/office/drawing/2014/main" val="3368244771"/>
                    </a:ext>
                  </a:extLst>
                </a:gridCol>
                <a:gridCol w="1187450">
                  <a:extLst>
                    <a:ext uri="{9D8B030D-6E8A-4147-A177-3AD203B41FA5}">
                      <a16:colId xmlns:a16="http://schemas.microsoft.com/office/drawing/2014/main" val="3252782435"/>
                    </a:ext>
                  </a:extLst>
                </a:gridCol>
                <a:gridCol w="1187450">
                  <a:extLst>
                    <a:ext uri="{9D8B030D-6E8A-4147-A177-3AD203B41FA5}">
                      <a16:colId xmlns:a16="http://schemas.microsoft.com/office/drawing/2014/main" val="2655183477"/>
                    </a:ext>
                  </a:extLst>
                </a:gridCol>
              </a:tblGrid>
              <a:tr h="0">
                <a:tc>
                  <a:txBody>
                    <a:bodyPr/>
                    <a:lstStyle/>
                    <a:p>
                      <a:pPr>
                        <a:lnSpc>
                          <a:spcPct val="107000"/>
                        </a:lnSpc>
                        <a:spcAft>
                          <a:spcPts val="0"/>
                        </a:spcAft>
                      </a:pPr>
                      <a:r>
                        <a:rPr lang="en-US" sz="2000">
                          <a:effectLst/>
                        </a:rPr>
                        <a:t>Order/</a:t>
                      </a:r>
                    </a:p>
                    <a:p>
                      <a:pPr>
                        <a:lnSpc>
                          <a:spcPct val="107000"/>
                        </a:lnSpc>
                        <a:spcAft>
                          <a:spcPts val="0"/>
                        </a:spcAft>
                      </a:pPr>
                      <a:r>
                        <a:rPr lang="en-US" sz="2000">
                          <a:effectLst/>
                        </a:rPr>
                        <a:t>Variable</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2000">
                          <a:effectLst/>
                        </a:rPr>
                        <a:t>0</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2000">
                          <a:effectLst/>
                        </a:rPr>
                        <a:t>1</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2000">
                          <a:effectLst/>
                        </a:rPr>
                        <a:t>2</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2000">
                          <a:effectLst/>
                        </a:rPr>
                        <a:t>3</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90655239"/>
                  </a:ext>
                </a:extLst>
              </a:tr>
              <a:tr h="0">
                <a:tc>
                  <a:txBody>
                    <a:bodyPr/>
                    <a:lstStyle/>
                    <a:p>
                      <a:pPr algn="ctr">
                        <a:lnSpc>
                          <a:spcPct val="107000"/>
                        </a:lnSpc>
                        <a:spcAft>
                          <a:spcPts val="0"/>
                        </a:spcAft>
                      </a:pPr>
                      <a:r>
                        <a:rPr lang="en-US" sz="2000">
                          <a:effectLst/>
                        </a:rPr>
                        <a:t>a</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2000">
                          <a:effectLst/>
                        </a:rPr>
                        <a:t>0,2173</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2000">
                          <a:effectLst/>
                        </a:rPr>
                        <a:t>0,2240</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2000">
                          <a:effectLst/>
                        </a:rPr>
                        <a:t>0,2824</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2000">
                          <a:effectLst/>
                        </a:rPr>
                        <a:t>0,2763</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13795637"/>
                  </a:ext>
                </a:extLst>
              </a:tr>
              <a:tr h="0">
                <a:tc>
                  <a:txBody>
                    <a:bodyPr/>
                    <a:lstStyle/>
                    <a:p>
                      <a:pPr algn="ctr">
                        <a:lnSpc>
                          <a:spcPct val="107000"/>
                        </a:lnSpc>
                        <a:spcAft>
                          <a:spcPts val="0"/>
                        </a:spcAft>
                      </a:pPr>
                      <a:r>
                        <a:rPr lang="en-US" sz="2000">
                          <a:effectLst/>
                        </a:rPr>
                        <a:t>τ</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2000">
                          <a:effectLst/>
                        </a:rPr>
                        <a:t>---</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2000">
                          <a:effectLst/>
                        </a:rPr>
                        <a:t>394,4</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2000">
                          <a:effectLst/>
                        </a:rPr>
                        <a:t>36,54</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2000">
                          <a:effectLst/>
                        </a:rPr>
                        <a:t>4,304</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67198445"/>
                  </a:ext>
                </a:extLst>
              </a:tr>
            </a:tbl>
          </a:graphicData>
        </a:graphic>
      </p:graphicFrame>
      <p:pic>
        <p:nvPicPr>
          <p:cNvPr id="12" name="Grafik 11" descr="C:\Users\spauliuk.AD\FILES\ARBEIT\Teaching_and_MSc_Theses\Lectures_2021_2022\UP\Übungen\Plot2.png"/>
          <p:cNvPicPr/>
          <p:nvPr/>
        </p:nvPicPr>
        <p:blipFill>
          <a:blip r:embed="rId6">
            <a:extLst>
              <a:ext uri="{28A0092B-C50C-407E-A947-70E740481C1C}">
                <a14:useLocalDpi xmlns:a14="http://schemas.microsoft.com/office/drawing/2010/main" val="0"/>
              </a:ext>
            </a:extLst>
          </a:blip>
          <a:srcRect/>
          <a:stretch>
            <a:fillRect/>
          </a:stretch>
        </p:blipFill>
        <p:spPr bwMode="auto">
          <a:xfrm>
            <a:off x="6150383" y="2276615"/>
            <a:ext cx="5913085" cy="3449019"/>
          </a:xfrm>
          <a:prstGeom prst="rect">
            <a:avLst/>
          </a:prstGeom>
          <a:noFill/>
          <a:ln>
            <a:noFill/>
          </a:ln>
        </p:spPr>
      </p:pic>
      <p:sp>
        <p:nvSpPr>
          <p:cNvPr id="13" name="Rechteck 12"/>
          <p:cNvSpPr/>
          <p:nvPr/>
        </p:nvSpPr>
        <p:spPr>
          <a:xfrm>
            <a:off x="0" y="6049544"/>
            <a:ext cx="11227241"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Calibri" panose="020F0502020204030204"/>
                <a:ea typeface="+mn-ea"/>
                <a:cs typeface="+mn-cs"/>
              </a:rPr>
              <a:t>Sources:</a:t>
            </a:r>
            <a:r>
              <a:rPr kumimoji="0" lang="en-US" sz="1600" b="0" i="0" u="none" strike="noStrike" kern="1200" cap="none" spc="0" normalizeH="0" baseline="0" noProof="0">
                <a:ln>
                  <a:noFill/>
                </a:ln>
                <a:solidFill>
                  <a:prstClr val="black"/>
                </a:solidFill>
                <a:effectLst/>
                <a:uLnTx/>
                <a:uFillTx/>
                <a:latin typeface="Calibri" panose="020F0502020204030204"/>
                <a:ea typeface="+mn-ea"/>
                <a:cs typeface="+mn-cs"/>
              </a:rPr>
              <a:t> Numbers</a:t>
            </a:r>
            <a:r>
              <a:rPr kumimoji="0" lang="en-US" sz="1600" b="0" i="0" u="none" strike="noStrike" kern="1200" cap="none" spc="0" normalizeH="0" noProof="0">
                <a:ln>
                  <a:noFill/>
                </a:ln>
                <a:solidFill>
                  <a:prstClr val="black"/>
                </a:solidFill>
                <a:effectLst/>
                <a:uLnTx/>
                <a:uFillTx/>
                <a:latin typeface="Calibri" panose="020F0502020204030204"/>
                <a:ea typeface="+mn-ea"/>
                <a:cs typeface="+mn-cs"/>
              </a:rPr>
              <a:t> and equations are taken from</a:t>
            </a:r>
            <a:r>
              <a:rPr kumimoji="0" lang="en-US" sz="1600" b="0" i="0" u="none" strike="noStrike" kern="1200" cap="none" spc="0" normalizeH="0" baseline="0" noProof="0">
                <a:ln>
                  <a:noFill/>
                </a:ln>
                <a:solidFill>
                  <a:prstClr val="black"/>
                </a:solidFill>
                <a:effectLst/>
                <a:uLnTx/>
                <a:uFillTx/>
                <a:latin typeface="Calibri" panose="020F0502020204030204"/>
                <a:ea typeface="+mn-ea"/>
                <a:cs typeface="+mn-cs"/>
              </a:rPr>
              <a:t>: “Anthropogenic and Natural Radiative Forcing”, Table 8.A.1 in part I of the 5th IPCC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Calibri" panose="020F0502020204030204"/>
                <a:ea typeface="+mn-ea"/>
                <a:cs typeface="+mn-cs"/>
              </a:rPr>
              <a:t>Assessment report,</a:t>
            </a:r>
            <a:r>
              <a:rPr kumimoji="0" lang="en-US" sz="1600" b="0" i="0" u="none" strike="noStrike" kern="1200" cap="none" spc="0" normalizeH="0" noProof="0">
                <a:ln>
                  <a:noFill/>
                </a:ln>
                <a:solidFill>
                  <a:prstClr val="black"/>
                </a:solidFill>
                <a:effectLst/>
                <a:uLnTx/>
                <a:uFillTx/>
                <a:latin typeface="Calibri" panose="020F0502020204030204"/>
                <a:ea typeface="+mn-ea"/>
                <a:cs typeface="+mn-cs"/>
              </a:rPr>
              <a:t> and from</a:t>
            </a:r>
            <a:r>
              <a:rPr kumimoji="0" lang="en-US" sz="1600" b="0" i="0" u="none" strike="noStrike" kern="1200" cap="none" spc="0" normalizeH="0" baseline="0" noProof="0">
                <a:ln>
                  <a:noFill/>
                </a:ln>
                <a:solidFill>
                  <a:prstClr val="black"/>
                </a:solidFill>
                <a:effectLst/>
                <a:uLnTx/>
                <a:uFillTx/>
                <a:latin typeface="Calibri" panose="020F0502020204030204"/>
                <a:ea typeface="+mn-ea"/>
                <a:cs typeface="+mn-cs"/>
              </a:rPr>
              <a:t>: “Anthropogenic and Natural Radiative Forcing, Supplementary Material”, Section 8.SM.11.1: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Calibri" panose="020F0502020204030204"/>
                <a:ea typeface="+mn-ea"/>
                <a:cs typeface="+mn-cs"/>
              </a:rPr>
              <a:t>Equations for the Global Warming Potential of part I of the 5th IPCC Assessment report</a:t>
            </a:r>
            <a:endParaRPr kumimoji="0" lang="de-DE"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Rechteck 14"/>
          <p:cNvSpPr/>
          <p:nvPr/>
        </p:nvSpPr>
        <p:spPr>
          <a:xfrm>
            <a:off x="115173" y="1122778"/>
            <a:ext cx="12070420" cy="923330"/>
          </a:xfrm>
          <a:prstGeom prst="rect">
            <a:avLst/>
          </a:prstGeom>
        </p:spPr>
        <p:txBody>
          <a:bodyPr wrap="none">
            <a:spAutoFit/>
          </a:bodyPr>
          <a:lstStyle/>
          <a:p>
            <a:pPr lvl="0"/>
            <a:r>
              <a:rPr lang="en-US">
                <a:solidFill>
                  <a:prstClr val="black"/>
                </a:solidFill>
              </a:rPr>
              <a:t>CO</a:t>
            </a:r>
            <a:r>
              <a:rPr lang="en-US" baseline="-25000">
                <a:solidFill>
                  <a:prstClr val="black"/>
                </a:solidFill>
              </a:rPr>
              <a:t>2</a:t>
            </a:r>
            <a:r>
              <a:rPr lang="en-US">
                <a:solidFill>
                  <a:prstClr val="black"/>
                </a:solidFill>
              </a:rPr>
              <a:t> is a stable compound in the atmosphere, but it is dissolved in water (especially in the oceans) as hydrogen carbonate </a:t>
            </a:r>
          </a:p>
          <a:p>
            <a:pPr lvl="0"/>
            <a:r>
              <a:rPr lang="en-US">
                <a:solidFill>
                  <a:prstClr val="black"/>
                </a:solidFill>
              </a:rPr>
              <a:t>and increasingly stored in biomass (forests). The following partial decomposition of an emission pulse at t = 0 was determined, </a:t>
            </a:r>
          </a:p>
          <a:p>
            <a:pPr lvl="0"/>
            <a:r>
              <a:rPr lang="en-US">
                <a:solidFill>
                  <a:prstClr val="black"/>
                </a:solidFill>
              </a:rPr>
              <a:t>shown as a proportion R(t) of the original emission (corresponds to 100%):</a:t>
            </a:r>
            <a:endParaRPr kumimoji="0" lang="de-D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Rechteck 3"/>
          <p:cNvSpPr/>
          <p:nvPr/>
        </p:nvSpPr>
        <p:spPr>
          <a:xfrm>
            <a:off x="6660234" y="2895480"/>
            <a:ext cx="1986162" cy="331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Textfeld 5"/>
          <p:cNvSpPr txBox="1"/>
          <p:nvPr/>
        </p:nvSpPr>
        <p:spPr>
          <a:xfrm>
            <a:off x="6468849" y="2895480"/>
            <a:ext cx="686406" cy="307777"/>
          </a:xfrm>
          <a:prstGeom prst="rect">
            <a:avLst/>
          </a:prstGeom>
          <a:noFill/>
        </p:spPr>
        <p:txBody>
          <a:bodyPr wrap="none" rtlCol="0">
            <a:spAutoFit/>
          </a:bodyPr>
          <a:lstStyle/>
          <a:p>
            <a:r>
              <a:rPr lang="de-DE" sz="1400" b="1"/>
              <a:t>Unit: 1</a:t>
            </a:r>
          </a:p>
        </p:txBody>
      </p:sp>
      <p:sp>
        <p:nvSpPr>
          <p:cNvPr id="17" name="Rechteck 16"/>
          <p:cNvSpPr/>
          <p:nvPr/>
        </p:nvSpPr>
        <p:spPr>
          <a:xfrm>
            <a:off x="9738434" y="4908145"/>
            <a:ext cx="1986162" cy="331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Textfeld 15"/>
          <p:cNvSpPr txBox="1"/>
          <p:nvPr/>
        </p:nvSpPr>
        <p:spPr>
          <a:xfrm>
            <a:off x="11149918" y="4932103"/>
            <a:ext cx="744114" cy="307777"/>
          </a:xfrm>
          <a:prstGeom prst="rect">
            <a:avLst/>
          </a:prstGeom>
          <a:noFill/>
        </p:spPr>
        <p:txBody>
          <a:bodyPr wrap="none" rtlCol="0">
            <a:spAutoFit/>
          </a:bodyPr>
          <a:lstStyle/>
          <a:p>
            <a:r>
              <a:rPr lang="de-DE" sz="1400" b="1"/>
              <a:t>Unit: yr</a:t>
            </a:r>
          </a:p>
        </p:txBody>
      </p:sp>
      <p:sp>
        <p:nvSpPr>
          <p:cNvPr id="18" name="Rechteck 17"/>
          <p:cNvSpPr/>
          <p:nvPr/>
        </p:nvSpPr>
        <p:spPr>
          <a:xfrm>
            <a:off x="10360719" y="2935749"/>
            <a:ext cx="1607288" cy="331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Textfeld 18"/>
          <p:cNvSpPr txBox="1"/>
          <p:nvPr/>
        </p:nvSpPr>
        <p:spPr>
          <a:xfrm>
            <a:off x="10450560" y="2919438"/>
            <a:ext cx="1443472" cy="307777"/>
          </a:xfrm>
          <a:prstGeom prst="rect">
            <a:avLst/>
          </a:prstGeom>
          <a:noFill/>
        </p:spPr>
        <p:txBody>
          <a:bodyPr wrap="none" rtlCol="0">
            <a:spAutoFit/>
          </a:bodyPr>
          <a:lstStyle/>
          <a:p>
            <a:r>
              <a:rPr lang="de-DE" sz="1400" b="1"/>
              <a:t>Decay curve R</a:t>
            </a:r>
            <a:r>
              <a:rPr lang="de-DE" sz="1400" b="1" baseline="-25000"/>
              <a:t>i</a:t>
            </a:r>
            <a:r>
              <a:rPr lang="de-DE" sz="1400" b="1"/>
              <a:t>(t)</a:t>
            </a:r>
          </a:p>
        </p:txBody>
      </p:sp>
      <p:sp>
        <p:nvSpPr>
          <p:cNvPr id="20" name="Rechteck 19"/>
          <p:cNvSpPr/>
          <p:nvPr/>
        </p:nvSpPr>
        <p:spPr>
          <a:xfrm>
            <a:off x="7548406" y="2431903"/>
            <a:ext cx="3250019" cy="331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Textfeld 6"/>
          <p:cNvSpPr txBox="1"/>
          <p:nvPr/>
        </p:nvSpPr>
        <p:spPr>
          <a:xfrm>
            <a:off x="7525562" y="2372075"/>
            <a:ext cx="3162725" cy="400110"/>
          </a:xfrm>
          <a:prstGeom prst="rect">
            <a:avLst/>
          </a:prstGeom>
          <a:noFill/>
        </p:spPr>
        <p:txBody>
          <a:bodyPr wrap="none" rtlCol="0">
            <a:spAutoFit/>
          </a:bodyPr>
          <a:lstStyle/>
          <a:p>
            <a:r>
              <a:rPr lang="de-DE" sz="2000"/>
              <a:t>R</a:t>
            </a:r>
            <a:r>
              <a:rPr lang="de-DE" sz="2000" baseline="-25000"/>
              <a:t>i</a:t>
            </a:r>
            <a:r>
              <a:rPr lang="de-DE" sz="2000"/>
              <a:t>(t) for carbon dioxide (CO</a:t>
            </a:r>
            <a:r>
              <a:rPr lang="de-DE" sz="2000" baseline="-25000"/>
              <a:t>2</a:t>
            </a:r>
            <a:r>
              <a:rPr lang="de-DE" sz="2000"/>
              <a:t>)</a:t>
            </a:r>
          </a:p>
        </p:txBody>
      </p:sp>
      <p:sp>
        <p:nvSpPr>
          <p:cNvPr id="21" name="Rectangle 5"/>
          <p:cNvSpPr/>
          <p:nvPr/>
        </p:nvSpPr>
        <p:spPr>
          <a:xfrm>
            <a:off x="232228" y="5398829"/>
            <a:ext cx="3702424"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Calibri" panose="020F0502020204030204"/>
                <a:ea typeface="+mn-ea"/>
                <a:cs typeface="+mn-cs"/>
                <a:sym typeface="Wingdings" panose="05000000000000000000" pitchFamily="2" charset="2"/>
              </a:rPr>
              <a:t> </a:t>
            </a:r>
            <a:r>
              <a:rPr kumimoji="0" lang="en-US" sz="1800" b="1" i="0" u="none" strike="noStrike" kern="1200" cap="none" spc="0" normalizeH="0" baseline="0" noProof="0">
                <a:ln>
                  <a:noFill/>
                </a:ln>
                <a:solidFill>
                  <a:prstClr val="black"/>
                </a:solidFill>
                <a:effectLst/>
                <a:uLnTx/>
                <a:uFillTx/>
                <a:latin typeface="Calibri" panose="020F0502020204030204"/>
                <a:ea typeface="+mn-ea"/>
                <a:cs typeface="+mn-cs"/>
              </a:rPr>
              <a:t>So-called Bern carbon cycle model</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87965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Box 2"/>
          <p:cNvSpPr txBox="1"/>
          <p:nvPr/>
        </p:nvSpPr>
        <p:spPr>
          <a:xfrm>
            <a:off x="1529526" y="126724"/>
            <a:ext cx="9156674"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GHG </a:t>
            </a:r>
            <a:r>
              <a:rPr kumimoji="0" lang="de-DE" sz="28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timing</a:t>
            </a: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Decay</a:t>
            </a:r>
            <a:r>
              <a:rPr kumimoji="0" lang="de-DE" sz="2800" b="1" i="0" u="none" strike="noStrike" kern="1200" cap="none" spc="0" normalizeH="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of </a:t>
            </a:r>
            <a:r>
              <a:rPr kumimoji="0" lang="de-DE" sz="2800" b="1" i="0" u="none" strike="noStrike" kern="1200" cap="none" spc="0" normalizeH="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methane</a:t>
            </a:r>
            <a:r>
              <a:rPr kumimoji="0" lang="de-DE" sz="2800" b="1" i="0" u="none" strike="noStrike" kern="1200" cap="none" spc="0" normalizeH="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in </a:t>
            </a:r>
            <a:r>
              <a:rPr kumimoji="0" lang="de-DE" sz="2800" b="1" i="0" u="none" strike="noStrike" kern="1200" cap="none" spc="0" normalizeH="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the</a:t>
            </a:r>
            <a:r>
              <a:rPr kumimoji="0" lang="de-DE" sz="2800" b="1" i="0" u="none" strike="noStrike" kern="1200" cap="none" spc="0" normalizeH="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de-DE" sz="2800" b="1" i="0" u="none" strike="noStrike" kern="1200" cap="none" spc="0" normalizeH="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atmosphere</a:t>
            </a:r>
            <a:endParaRPr kumimoji="0" lang="en-US"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Foliennummernplatzhalt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9C25C8-F5CA-484E-9881-09C396B8674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7" name="Objekt 6"/>
          <p:cNvGraphicFramePr>
            <a:graphicFrameLocks noChangeAspect="1"/>
          </p:cNvGraphicFramePr>
          <p:nvPr>
            <p:extLst>
              <p:ext uri="{D42A27DB-BD31-4B8C-83A1-F6EECF244321}">
                <p14:modId xmlns:p14="http://schemas.microsoft.com/office/powerpoint/2010/main" val="1664795491"/>
              </p:ext>
            </p:extLst>
          </p:nvPr>
        </p:nvGraphicFramePr>
        <p:xfrm>
          <a:off x="981590" y="3160719"/>
          <a:ext cx="2401893" cy="913220"/>
        </p:xfrm>
        <a:graphic>
          <a:graphicData uri="http://schemas.openxmlformats.org/presentationml/2006/ole">
            <mc:AlternateContent xmlns:mc="http://schemas.openxmlformats.org/markup-compatibility/2006">
              <mc:Choice xmlns:v="urn:schemas-microsoft-com:vml" Requires="v">
                <p:oleObj spid="_x0000_s2185" name="Equation" r:id="rId5" imgW="1828936" imgH="695185" progId="Equation.DSMT4">
                  <p:embed/>
                </p:oleObj>
              </mc:Choice>
              <mc:Fallback>
                <p:oleObj name="Equation" r:id="rId5" imgW="1828936" imgH="695185" progId="Equation.DSMT4">
                  <p:embed/>
                  <p:pic>
                    <p:nvPicPr>
                      <p:cNvPr id="7" name="Objekt 6"/>
                      <p:cNvPicPr/>
                      <p:nvPr/>
                    </p:nvPicPr>
                    <p:blipFill>
                      <a:blip r:embed="rId6"/>
                      <a:stretch>
                        <a:fillRect/>
                      </a:stretch>
                    </p:blipFill>
                    <p:spPr>
                      <a:xfrm>
                        <a:off x="981590" y="3160719"/>
                        <a:ext cx="2401893" cy="913220"/>
                      </a:xfrm>
                      <a:prstGeom prst="rect">
                        <a:avLst/>
                      </a:prstGeom>
                    </p:spPr>
                  </p:pic>
                </p:oleObj>
              </mc:Fallback>
            </mc:AlternateContent>
          </a:graphicData>
        </a:graphic>
      </p:graphicFrame>
      <p:pic>
        <p:nvPicPr>
          <p:cNvPr id="8" name="Grafik 7"/>
          <p:cNvPicPr>
            <a:picLocks noChangeAspect="1"/>
          </p:cNvPicPr>
          <p:nvPr/>
        </p:nvPicPr>
        <p:blipFill>
          <a:blip r:embed="rId7"/>
          <a:stretch>
            <a:fillRect/>
          </a:stretch>
        </p:blipFill>
        <p:spPr>
          <a:xfrm>
            <a:off x="6107860" y="2757909"/>
            <a:ext cx="5513303" cy="3291635"/>
          </a:xfrm>
          <a:prstGeom prst="rect">
            <a:avLst/>
          </a:prstGeom>
        </p:spPr>
      </p:pic>
      <p:sp>
        <p:nvSpPr>
          <p:cNvPr id="6" name="Rechteck 5"/>
          <p:cNvSpPr/>
          <p:nvPr/>
        </p:nvSpPr>
        <p:spPr>
          <a:xfrm>
            <a:off x="489046" y="1572776"/>
            <a:ext cx="11237628" cy="369331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The reaction</a:t>
            </a:r>
            <a:r>
              <a:rPr kumimoji="0" lang="de-DE" sz="1800" b="0" i="0" u="none" strike="noStrike" kern="1200" cap="none" spc="0" normalizeH="0" noProof="0">
                <a:ln>
                  <a:noFill/>
                </a:ln>
                <a:solidFill>
                  <a:prstClr val="black"/>
                </a:solidFill>
                <a:effectLst/>
                <a:uLnTx/>
                <a:uFillTx/>
                <a:latin typeface="Calibri" panose="020F0502020204030204"/>
                <a:ea typeface="+mn-ea"/>
                <a:cs typeface="+mn-cs"/>
              </a:rPr>
              <a:t> above has a certain</a:t>
            </a: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 probability</a:t>
            </a:r>
            <a:r>
              <a:rPr kumimoji="0" lang="de-DE" sz="1800" b="0" i="0" u="none" strike="noStrike" kern="1200" cap="none" spc="0" normalizeH="0" noProof="0">
                <a:ln>
                  <a:noFill/>
                </a:ln>
                <a:solidFill>
                  <a:prstClr val="black"/>
                </a:solidFill>
                <a:effectLst/>
                <a:uLnTx/>
                <a:uFillTx/>
                <a:latin typeface="Calibri" panose="020F0502020204030204"/>
                <a:ea typeface="+mn-ea"/>
                <a:cs typeface="+mn-cs"/>
              </a:rPr>
              <a:t> of occuring during a given time interval, which leads to exponential decay</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aseline="0">
                <a:solidFill>
                  <a:prstClr val="black"/>
                </a:solidFill>
                <a:latin typeface="Calibri" panose="020F0502020204030204"/>
              </a:rPr>
              <a:t>of</a:t>
            </a:r>
            <a:r>
              <a:rPr lang="de-DE">
                <a:solidFill>
                  <a:prstClr val="black"/>
                </a:solidFill>
                <a:latin typeface="Calibri" panose="020F0502020204030204"/>
              </a:rPr>
              <a:t> the substance with a given average lifetime:</a:t>
            </a:r>
            <a:endParaRPr kumimoji="0" lang="de-DE"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a:solidFill>
                  <a:prstClr val="black"/>
                </a:solidFill>
                <a:latin typeface="Calibri" panose="020F0502020204030204"/>
              </a:rPr>
              <a:t>The following equation shows the fraction of an original</a:t>
            </a:r>
          </a:p>
          <a:p>
            <a:pPr marL="0" marR="0" lvl="0" indent="0" algn="l" defTabSz="914400" rtl="0" eaLnBrk="1" fontAlgn="auto" latinLnBrk="0" hangingPunct="1">
              <a:lnSpc>
                <a:spcPct val="100000"/>
              </a:lnSpc>
              <a:spcBef>
                <a:spcPts val="0"/>
              </a:spcBef>
              <a:spcAft>
                <a:spcPts val="0"/>
              </a:spcAft>
              <a:buClrTx/>
              <a:buSzTx/>
              <a:buFontTx/>
              <a:buNone/>
              <a:tabLst/>
              <a:defRPr/>
            </a:pPr>
            <a:r>
              <a:rPr lang="de-DE">
                <a:solidFill>
                  <a:prstClr val="black"/>
                </a:solidFill>
                <a:latin typeface="Calibri" panose="020F0502020204030204"/>
              </a:rPr>
              <a:t>p</a:t>
            </a: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ulse</a:t>
            </a:r>
            <a:r>
              <a:rPr kumimoji="0" lang="de-DE" sz="1800" b="0" i="0" u="none" strike="noStrike" kern="1200" cap="none" spc="0" normalizeH="0" noProof="0">
                <a:ln>
                  <a:noFill/>
                </a:ln>
                <a:solidFill>
                  <a:prstClr val="black"/>
                </a:solidFill>
                <a:effectLst/>
                <a:uLnTx/>
                <a:uFillTx/>
                <a:latin typeface="Calibri" panose="020F0502020204030204"/>
                <a:ea typeface="+mn-ea"/>
                <a:cs typeface="+mn-cs"/>
              </a:rPr>
              <a:t> emission at t = 0:</a:t>
            </a:r>
            <a:endParaRPr kumimoji="0" lang="de-DE"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For other greenhouse</a:t>
            </a:r>
            <a:r>
              <a:rPr kumimoji="0" lang="de-DE" sz="1800" b="0" i="0" u="none" strike="noStrike" kern="1200" cap="none" spc="0" normalizeH="0" noProof="0">
                <a:ln>
                  <a:noFill/>
                </a:ln>
                <a:solidFill>
                  <a:prstClr val="black"/>
                </a:solidFill>
                <a:effectLst/>
                <a:uLnTx/>
                <a:uFillTx/>
                <a:latin typeface="Calibri" panose="020F0502020204030204"/>
                <a:ea typeface="+mn-ea"/>
                <a:cs typeface="+mn-cs"/>
              </a:rPr>
              <a:t> gases, like </a:t>
            </a: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N</a:t>
            </a:r>
            <a:r>
              <a:rPr kumimoji="0" lang="de-DE" sz="1800" b="0" i="0" u="none" strike="noStrike" kern="1200" cap="none" spc="0" normalizeH="0" baseline="-25000" noProof="0">
                <a:ln>
                  <a:noFill/>
                </a:ln>
                <a:solidFill>
                  <a:prstClr val="black"/>
                </a:solidFill>
                <a:effectLst/>
                <a:uLnTx/>
                <a:uFillTx/>
                <a:latin typeface="Calibri" panose="020F0502020204030204"/>
                <a:ea typeface="+mn-ea"/>
                <a:cs typeface="+mn-cs"/>
              </a:rPr>
              <a:t>2</a:t>
            </a: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O, fluoro- and chloro-</a:t>
            </a:r>
          </a:p>
          <a:p>
            <a:pPr marL="0" marR="0" lvl="0" indent="0" algn="l" defTabSz="914400" rtl="0" eaLnBrk="1" fontAlgn="auto" latinLnBrk="0" hangingPunct="1">
              <a:lnSpc>
                <a:spcPct val="100000"/>
              </a:lnSpc>
              <a:spcBef>
                <a:spcPts val="0"/>
              </a:spcBef>
              <a:spcAft>
                <a:spcPts val="0"/>
              </a:spcAft>
              <a:buClrTx/>
              <a:buSzTx/>
              <a:buFontTx/>
              <a:buNone/>
              <a:tabLst/>
              <a:defRPr/>
            </a:pPr>
            <a:r>
              <a:rPr lang="de-DE">
                <a:solidFill>
                  <a:prstClr val="black"/>
                </a:solidFill>
                <a:latin typeface="Calibri" panose="020F0502020204030204"/>
              </a:rPr>
              <a:t>organic carbons, the same decay relation holds, just the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Atmospheric</a:t>
            </a:r>
            <a:r>
              <a:rPr kumimoji="0" lang="de-DE" sz="1800" b="0" i="0" u="none" strike="noStrike" kern="1200" cap="none" spc="0" normalizeH="0" noProof="0">
                <a:ln>
                  <a:noFill/>
                </a:ln>
                <a:solidFill>
                  <a:prstClr val="black"/>
                </a:solidFill>
                <a:effectLst/>
                <a:uLnTx/>
                <a:uFillTx/>
                <a:latin typeface="Calibri" panose="020F0502020204030204"/>
                <a:ea typeface="+mn-ea"/>
                <a:cs typeface="+mn-cs"/>
              </a:rPr>
              <a:t> lifetime of each gas is different.</a:t>
            </a:r>
            <a:endParaRPr kumimoji="0" lang="de-DE"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aphicFrame>
        <p:nvGraphicFramePr>
          <p:cNvPr id="10" name="Objekt 9"/>
          <p:cNvGraphicFramePr>
            <a:graphicFrameLocks noChangeAspect="1"/>
          </p:cNvGraphicFramePr>
          <p:nvPr>
            <p:extLst/>
          </p:nvPr>
        </p:nvGraphicFramePr>
        <p:xfrm>
          <a:off x="3667709" y="842075"/>
          <a:ext cx="4689482" cy="639475"/>
        </p:xfrm>
        <a:graphic>
          <a:graphicData uri="http://schemas.openxmlformats.org/presentationml/2006/ole">
            <mc:AlternateContent xmlns:mc="http://schemas.openxmlformats.org/markup-compatibility/2006">
              <mc:Choice xmlns:v="urn:schemas-microsoft-com:vml" Requires="v">
                <p:oleObj spid="_x0000_s2186" name="Equation" r:id="rId8" imgW="1676160" imgH="228600" progId="Equation.DSMT4">
                  <p:embed/>
                </p:oleObj>
              </mc:Choice>
              <mc:Fallback>
                <p:oleObj name="Equation" r:id="rId8" imgW="1676160" imgH="228600" progId="Equation.DSMT4">
                  <p:embed/>
                  <p:pic>
                    <p:nvPicPr>
                      <p:cNvPr id="10" name="Objekt 9"/>
                      <p:cNvPicPr/>
                      <p:nvPr/>
                    </p:nvPicPr>
                    <p:blipFill>
                      <a:blip r:embed="rId9"/>
                      <a:stretch>
                        <a:fillRect/>
                      </a:stretch>
                    </p:blipFill>
                    <p:spPr>
                      <a:xfrm>
                        <a:off x="3667709" y="842075"/>
                        <a:ext cx="4689482" cy="639475"/>
                      </a:xfrm>
                      <a:prstGeom prst="rect">
                        <a:avLst/>
                      </a:prstGeom>
                    </p:spPr>
                  </p:pic>
                </p:oleObj>
              </mc:Fallback>
            </mc:AlternateContent>
          </a:graphicData>
        </a:graphic>
      </p:graphicFrame>
      <p:graphicFrame>
        <p:nvGraphicFramePr>
          <p:cNvPr id="11" name="Objekt 10"/>
          <p:cNvGraphicFramePr>
            <a:graphicFrameLocks noChangeAspect="1"/>
          </p:cNvGraphicFramePr>
          <p:nvPr>
            <p:extLst>
              <p:ext uri="{D42A27DB-BD31-4B8C-83A1-F6EECF244321}">
                <p14:modId xmlns:p14="http://schemas.microsoft.com/office/powerpoint/2010/main" val="2644574067"/>
              </p:ext>
            </p:extLst>
          </p:nvPr>
        </p:nvGraphicFramePr>
        <p:xfrm>
          <a:off x="947936" y="2013452"/>
          <a:ext cx="1962753" cy="706591"/>
        </p:xfrm>
        <a:graphic>
          <a:graphicData uri="http://schemas.openxmlformats.org/presentationml/2006/ole">
            <mc:AlternateContent xmlns:mc="http://schemas.openxmlformats.org/markup-compatibility/2006">
              <mc:Choice xmlns:v="urn:schemas-microsoft-com:vml" Requires="v">
                <p:oleObj spid="_x0000_s2187" name="Equation" r:id="rId10" imgW="634680" imgH="228600" progId="Equation.DSMT4">
                  <p:embed/>
                </p:oleObj>
              </mc:Choice>
              <mc:Fallback>
                <p:oleObj name="Equation" r:id="rId10" imgW="634680" imgH="228600" progId="Equation.DSMT4">
                  <p:embed/>
                  <p:pic>
                    <p:nvPicPr>
                      <p:cNvPr id="11" name="Objekt 10"/>
                      <p:cNvPicPr/>
                      <p:nvPr/>
                    </p:nvPicPr>
                    <p:blipFill>
                      <a:blip r:embed="rId11"/>
                      <a:stretch>
                        <a:fillRect/>
                      </a:stretch>
                    </p:blipFill>
                    <p:spPr>
                      <a:xfrm>
                        <a:off x="947936" y="2013452"/>
                        <a:ext cx="1962753" cy="706591"/>
                      </a:xfrm>
                      <a:prstGeom prst="rect">
                        <a:avLst/>
                      </a:prstGeom>
                    </p:spPr>
                  </p:pic>
                </p:oleObj>
              </mc:Fallback>
            </mc:AlternateContent>
          </a:graphicData>
        </a:graphic>
      </p:graphicFrame>
      <p:sp>
        <p:nvSpPr>
          <p:cNvPr id="12" name="Rechteck 11"/>
          <p:cNvSpPr/>
          <p:nvPr/>
        </p:nvSpPr>
        <p:spPr>
          <a:xfrm>
            <a:off x="0" y="6049544"/>
            <a:ext cx="11227241"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Calibri" panose="020F0502020204030204"/>
                <a:ea typeface="+mn-ea"/>
                <a:cs typeface="+mn-cs"/>
              </a:rPr>
              <a:t>Sources:</a:t>
            </a:r>
            <a:r>
              <a:rPr kumimoji="0" lang="en-US" sz="1600" b="0" i="0" u="none" strike="noStrike" kern="1200" cap="none" spc="0" normalizeH="0" baseline="0" noProof="0">
                <a:ln>
                  <a:noFill/>
                </a:ln>
                <a:solidFill>
                  <a:prstClr val="black"/>
                </a:solidFill>
                <a:effectLst/>
                <a:uLnTx/>
                <a:uFillTx/>
                <a:latin typeface="Calibri" panose="020F0502020204030204"/>
                <a:ea typeface="+mn-ea"/>
                <a:cs typeface="+mn-cs"/>
              </a:rPr>
              <a:t> Numbers</a:t>
            </a:r>
            <a:r>
              <a:rPr kumimoji="0" lang="en-US" sz="1600" b="0" i="0" u="none" strike="noStrike" kern="1200" cap="none" spc="0" normalizeH="0" noProof="0">
                <a:ln>
                  <a:noFill/>
                </a:ln>
                <a:solidFill>
                  <a:prstClr val="black"/>
                </a:solidFill>
                <a:effectLst/>
                <a:uLnTx/>
                <a:uFillTx/>
                <a:latin typeface="Calibri" panose="020F0502020204030204"/>
                <a:ea typeface="+mn-ea"/>
                <a:cs typeface="+mn-cs"/>
              </a:rPr>
              <a:t> and equations are taken from</a:t>
            </a:r>
            <a:r>
              <a:rPr kumimoji="0" lang="en-US" sz="1600" b="0" i="0" u="none" strike="noStrike" kern="1200" cap="none" spc="0" normalizeH="0" baseline="0" noProof="0">
                <a:ln>
                  <a:noFill/>
                </a:ln>
                <a:solidFill>
                  <a:prstClr val="black"/>
                </a:solidFill>
                <a:effectLst/>
                <a:uLnTx/>
                <a:uFillTx/>
                <a:latin typeface="Calibri" panose="020F0502020204030204"/>
                <a:ea typeface="+mn-ea"/>
                <a:cs typeface="+mn-cs"/>
              </a:rPr>
              <a:t>: “Anthropogenic and Natural Radiative Forcing”, Table 8.A.1 in part I of the 5th IPCC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Calibri" panose="020F0502020204030204"/>
                <a:ea typeface="+mn-ea"/>
                <a:cs typeface="+mn-cs"/>
              </a:rPr>
              <a:t>Assessment report,</a:t>
            </a:r>
            <a:r>
              <a:rPr kumimoji="0" lang="en-US" sz="1600" b="0" i="0" u="none" strike="noStrike" kern="1200" cap="none" spc="0" normalizeH="0" noProof="0">
                <a:ln>
                  <a:noFill/>
                </a:ln>
                <a:solidFill>
                  <a:prstClr val="black"/>
                </a:solidFill>
                <a:effectLst/>
                <a:uLnTx/>
                <a:uFillTx/>
                <a:latin typeface="Calibri" panose="020F0502020204030204"/>
                <a:ea typeface="+mn-ea"/>
                <a:cs typeface="+mn-cs"/>
              </a:rPr>
              <a:t> and from</a:t>
            </a:r>
            <a:r>
              <a:rPr kumimoji="0" lang="en-US" sz="1600" b="0" i="0" u="none" strike="noStrike" kern="1200" cap="none" spc="0" normalizeH="0" baseline="0" noProof="0">
                <a:ln>
                  <a:noFill/>
                </a:ln>
                <a:solidFill>
                  <a:prstClr val="black"/>
                </a:solidFill>
                <a:effectLst/>
                <a:uLnTx/>
                <a:uFillTx/>
                <a:latin typeface="Calibri" panose="020F0502020204030204"/>
                <a:ea typeface="+mn-ea"/>
                <a:cs typeface="+mn-cs"/>
              </a:rPr>
              <a:t>: “Anthropogenic and Natural Radiative Forcing, Supplementary Material”, Section 8.SM.11.1: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Calibri" panose="020F0502020204030204"/>
                <a:ea typeface="+mn-ea"/>
                <a:cs typeface="+mn-cs"/>
              </a:rPr>
              <a:t>Equations for the Global Warming Potential of part I of the 5th IPCC Assessment report</a:t>
            </a:r>
            <a:endParaRPr kumimoji="0" lang="de-DE"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Rechteck 12"/>
          <p:cNvSpPr/>
          <p:nvPr/>
        </p:nvSpPr>
        <p:spPr>
          <a:xfrm>
            <a:off x="6541598" y="3321265"/>
            <a:ext cx="1986162" cy="331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Textfeld 13"/>
          <p:cNvSpPr txBox="1"/>
          <p:nvPr/>
        </p:nvSpPr>
        <p:spPr>
          <a:xfrm>
            <a:off x="6621763" y="3321265"/>
            <a:ext cx="686406" cy="307777"/>
          </a:xfrm>
          <a:prstGeom prst="rect">
            <a:avLst/>
          </a:prstGeom>
          <a:noFill/>
        </p:spPr>
        <p:txBody>
          <a:bodyPr wrap="none" rtlCol="0">
            <a:spAutoFit/>
          </a:bodyPr>
          <a:lstStyle/>
          <a:p>
            <a:r>
              <a:rPr lang="de-DE" sz="1400" b="1"/>
              <a:t>Unit: 1</a:t>
            </a:r>
          </a:p>
        </p:txBody>
      </p:sp>
      <p:sp>
        <p:nvSpPr>
          <p:cNvPr id="15" name="Rechteck 14"/>
          <p:cNvSpPr/>
          <p:nvPr/>
        </p:nvSpPr>
        <p:spPr>
          <a:xfrm>
            <a:off x="9521041" y="5256893"/>
            <a:ext cx="1986162" cy="331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Textfeld 15"/>
          <p:cNvSpPr txBox="1"/>
          <p:nvPr/>
        </p:nvSpPr>
        <p:spPr>
          <a:xfrm>
            <a:off x="10609686" y="5266095"/>
            <a:ext cx="744114" cy="307777"/>
          </a:xfrm>
          <a:prstGeom prst="rect">
            <a:avLst/>
          </a:prstGeom>
          <a:noFill/>
        </p:spPr>
        <p:txBody>
          <a:bodyPr wrap="none" rtlCol="0">
            <a:spAutoFit/>
          </a:bodyPr>
          <a:lstStyle/>
          <a:p>
            <a:r>
              <a:rPr lang="de-DE" sz="1400" b="1"/>
              <a:t>Unit: yr</a:t>
            </a:r>
          </a:p>
        </p:txBody>
      </p:sp>
      <p:sp>
        <p:nvSpPr>
          <p:cNvPr id="19" name="Rechteck 18"/>
          <p:cNvSpPr/>
          <p:nvPr/>
        </p:nvSpPr>
        <p:spPr>
          <a:xfrm>
            <a:off x="7871430" y="2889364"/>
            <a:ext cx="1986162" cy="331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Textfeld 17"/>
          <p:cNvSpPr txBox="1"/>
          <p:nvPr/>
        </p:nvSpPr>
        <p:spPr>
          <a:xfrm>
            <a:off x="7138012" y="2816695"/>
            <a:ext cx="2643352" cy="400110"/>
          </a:xfrm>
          <a:prstGeom prst="rect">
            <a:avLst/>
          </a:prstGeom>
          <a:noFill/>
        </p:spPr>
        <p:txBody>
          <a:bodyPr wrap="none" rtlCol="0">
            <a:spAutoFit/>
          </a:bodyPr>
          <a:lstStyle/>
          <a:p>
            <a:r>
              <a:rPr lang="de-DE" sz="2000"/>
              <a:t>R</a:t>
            </a:r>
            <a:r>
              <a:rPr lang="de-DE" sz="2000" baseline="-25000"/>
              <a:t>i</a:t>
            </a:r>
            <a:r>
              <a:rPr lang="de-DE" sz="2000"/>
              <a:t>(t) for methane (CH</a:t>
            </a:r>
            <a:r>
              <a:rPr lang="de-DE" sz="2000" baseline="-25000"/>
              <a:t>4</a:t>
            </a:r>
            <a:r>
              <a:rPr lang="de-DE" sz="2000"/>
              <a:t>)</a:t>
            </a:r>
          </a:p>
        </p:txBody>
      </p:sp>
      <p:sp>
        <p:nvSpPr>
          <p:cNvPr id="20" name="Rechteck 19"/>
          <p:cNvSpPr/>
          <p:nvPr/>
        </p:nvSpPr>
        <p:spPr>
          <a:xfrm>
            <a:off x="9781364" y="3348260"/>
            <a:ext cx="1785379" cy="331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Textfeld 16"/>
          <p:cNvSpPr txBox="1"/>
          <p:nvPr/>
        </p:nvSpPr>
        <p:spPr>
          <a:xfrm>
            <a:off x="9910328" y="3333504"/>
            <a:ext cx="1443472" cy="307777"/>
          </a:xfrm>
          <a:prstGeom prst="rect">
            <a:avLst/>
          </a:prstGeom>
          <a:noFill/>
        </p:spPr>
        <p:txBody>
          <a:bodyPr wrap="none" rtlCol="0">
            <a:spAutoFit/>
          </a:bodyPr>
          <a:lstStyle/>
          <a:p>
            <a:r>
              <a:rPr lang="de-DE" sz="1400" b="1"/>
              <a:t>Decay curve R</a:t>
            </a:r>
            <a:r>
              <a:rPr lang="de-DE" sz="1400" b="1" baseline="-25000"/>
              <a:t>i</a:t>
            </a:r>
            <a:r>
              <a:rPr lang="de-DE" sz="1400" b="1"/>
              <a:t>(t)</a:t>
            </a:r>
          </a:p>
        </p:txBody>
      </p:sp>
    </p:spTree>
    <p:extLst>
      <p:ext uri="{BB962C8B-B14F-4D97-AF65-F5344CB8AC3E}">
        <p14:creationId xmlns:p14="http://schemas.microsoft.com/office/powerpoint/2010/main" val="21619749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196758" y="1587502"/>
            <a:ext cx="3585331" cy="2098140"/>
          </a:xfrm>
          <a:prstGeom prst="rect">
            <a:avLst/>
          </a:prstGeom>
        </p:spPr>
      </p:pic>
      <p:sp>
        <p:nvSpPr>
          <p:cNvPr id="3" name="TextBox 2"/>
          <p:cNvSpPr txBox="1"/>
          <p:nvPr/>
        </p:nvSpPr>
        <p:spPr>
          <a:xfrm>
            <a:off x="661659" y="67186"/>
            <a:ext cx="1086868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GHG Timing: </a:t>
            </a:r>
            <a:r>
              <a:rPr kumimoji="0" lang="de-DE" sz="28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Converting</a:t>
            </a: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different GHG </a:t>
            </a:r>
            <a:r>
              <a:rPr kumimoji="0" lang="de-DE" sz="28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into</a:t>
            </a: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CO</a:t>
            </a:r>
            <a:r>
              <a:rPr kumimoji="0" lang="de-DE" sz="2800" b="1" i="0" u="none" strike="noStrike" kern="1200" cap="none" spc="0" normalizeH="0" baseline="-2500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2</a:t>
            </a:r>
            <a:r>
              <a:rPr kumimoji="0" lang="de-DE"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-equivalents</a:t>
            </a:r>
            <a:endParaRPr kumimoji="0" lang="en-US" sz="2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9" name="TextBox 8"/>
          <p:cNvSpPr txBox="1"/>
          <p:nvPr/>
        </p:nvSpPr>
        <p:spPr>
          <a:xfrm>
            <a:off x="237142" y="769307"/>
            <a:ext cx="11045396" cy="261610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Different GHG have different residence time in the atmosphere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and they absorb infrared radiation at different rates </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how to compare different GHG?</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prstClr val="black"/>
                </a:solidFill>
                <a:effectLst/>
                <a:uLnTx/>
                <a:uFillTx/>
                <a:latin typeface="Calibri" panose="020F0502020204030204"/>
                <a:ea typeface="+mn-ea"/>
                <a:cs typeface="+mn-cs"/>
              </a:rPr>
              <a:t>GWP</a:t>
            </a:r>
            <a:r>
              <a:rPr kumimoji="0" lang="en-US" sz="2000" b="1" i="0" u="none" strike="noStrike" kern="1200" cap="none" spc="0" normalizeH="0" baseline="-25000" noProof="0" dirty="0" err="1">
                <a:ln>
                  <a:noFill/>
                </a:ln>
                <a:solidFill>
                  <a:prstClr val="black"/>
                </a:solidFill>
                <a:effectLst/>
                <a:uLnTx/>
                <a:uFillTx/>
                <a:latin typeface="Calibri" panose="020F0502020204030204"/>
                <a:ea typeface="+mn-ea"/>
                <a:cs typeface="+mn-cs"/>
              </a:rPr>
              <a:t>x,T</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black"/>
                </a:solidFill>
                <a:effectLst/>
                <a:uLnTx/>
                <a:uFillTx/>
                <a:latin typeface="Calibri" panose="020F0502020204030204"/>
                <a:ea typeface="+mn-ea"/>
                <a:cs typeface="+mn-cs"/>
              </a:rPr>
              <a:t>global warming potential </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of substance x with a time horizon 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a</a:t>
            </a:r>
            <a:r>
              <a:rPr kumimoji="0" lang="en-US" sz="2000" b="1" i="0" u="none" strike="noStrike" kern="1200" cap="none" spc="0" normalizeH="0" baseline="-25000" noProof="0" dirty="0">
                <a:ln>
                  <a:noFill/>
                </a:ln>
                <a:solidFill>
                  <a:prstClr val="black"/>
                </a:solidFill>
                <a:effectLst/>
                <a:uLnTx/>
                <a:uFillTx/>
                <a:latin typeface="Calibri" panose="020F0502020204030204"/>
                <a:ea typeface="+mn-ea"/>
                <a:cs typeface="+mn-cs"/>
              </a:rPr>
              <a:t>x</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 radiative efficiency due to a unit increase in atmospheric abundance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of the substance in question (i.e., W/(m</a:t>
            </a:r>
            <a:r>
              <a:rPr kumimoji="0" lang="en-US" sz="2000" b="0" i="0" u="none" strike="noStrike" kern="1200" cap="none" spc="0" normalizeH="0" baseline="30000" noProof="0" dirty="0">
                <a:ln>
                  <a:noFill/>
                </a:ln>
                <a:solidFill>
                  <a:prstClr val="black"/>
                </a:solidFill>
                <a:effectLst/>
                <a:uLnTx/>
                <a:uFillTx/>
                <a:latin typeface="Calibri" panose="020F0502020204030204"/>
                <a:ea typeface="+mn-ea"/>
                <a:cs typeface="+mn-cs"/>
              </a:rPr>
              <a:t>2</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∙kg), </a:t>
            </a: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‘effectiveness of GHG’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[x(t)] is the time-dependent concentration of substance x,</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err="1">
                <a:ln>
                  <a:noFill/>
                </a:ln>
                <a:solidFill>
                  <a:prstClr val="black"/>
                </a:solidFill>
                <a:effectLst/>
                <a:uLnTx/>
                <a:uFillTx/>
                <a:latin typeface="Calibri" panose="020F0502020204030204"/>
                <a:ea typeface="+mn-ea"/>
                <a:cs typeface="+mn-cs"/>
              </a:rPr>
              <a:t>a</a:t>
            </a:r>
            <a:r>
              <a:rPr kumimoji="0" lang="en-US" sz="2000" b="0" i="0" u="none" strike="noStrike" kern="1200" cap="none" spc="0" normalizeH="0" baseline="-25000" noProof="0" dirty="0" err="1">
                <a:ln>
                  <a:noFill/>
                </a:ln>
                <a:solidFill>
                  <a:prstClr val="black"/>
                </a:solidFill>
                <a:effectLst/>
                <a:uLnTx/>
                <a:uFillTx/>
                <a:latin typeface="Calibri" panose="020F0502020204030204"/>
                <a:ea typeface="+mn-ea"/>
                <a:cs typeface="+mn-cs"/>
              </a:rPr>
              <a:t>r</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 [r(t)]: effectiveness and concentration of reference gas (CO</a:t>
            </a:r>
            <a:r>
              <a:rPr kumimoji="0" lang="en-US" sz="2000" b="0" i="0" u="none" strike="noStrike" kern="1200" cap="none" spc="0" normalizeH="0" baseline="-25000" noProof="0" dirty="0">
                <a:ln>
                  <a:noFill/>
                </a:ln>
                <a:solidFill>
                  <a:prstClr val="black"/>
                </a:solidFill>
                <a:effectLst/>
                <a:uLnTx/>
                <a:uFillTx/>
                <a:latin typeface="Calibri" panose="020F0502020204030204"/>
                <a:ea typeface="+mn-ea"/>
                <a:cs typeface="+mn-cs"/>
              </a:rPr>
              <a:t>2</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pic>
        <p:nvPicPr>
          <p:cNvPr id="5"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aphicFrame>
        <p:nvGraphicFramePr>
          <p:cNvPr id="4" name="Table 3"/>
          <p:cNvGraphicFramePr>
            <a:graphicFrameLocks noGrp="1"/>
          </p:cNvGraphicFramePr>
          <p:nvPr>
            <p:extLst/>
          </p:nvPr>
        </p:nvGraphicFramePr>
        <p:xfrm>
          <a:off x="237142" y="3564309"/>
          <a:ext cx="9130685" cy="2172211"/>
        </p:xfrm>
        <a:graphic>
          <a:graphicData uri="http://schemas.openxmlformats.org/drawingml/2006/table">
            <a:tbl>
              <a:tblPr firstRow="1" bandRow="1">
                <a:tableStyleId>{5C22544A-7EE6-4342-B048-85BDC9FD1C3A}</a:tableStyleId>
              </a:tblPr>
              <a:tblGrid>
                <a:gridCol w="2138238">
                  <a:extLst>
                    <a:ext uri="{9D8B030D-6E8A-4147-A177-3AD203B41FA5}">
                      <a16:colId xmlns:a16="http://schemas.microsoft.com/office/drawing/2014/main" val="20000"/>
                    </a:ext>
                  </a:extLst>
                </a:gridCol>
                <a:gridCol w="2426098">
                  <a:extLst>
                    <a:ext uri="{9D8B030D-6E8A-4147-A177-3AD203B41FA5}">
                      <a16:colId xmlns:a16="http://schemas.microsoft.com/office/drawing/2014/main" val="20001"/>
                    </a:ext>
                  </a:extLst>
                </a:gridCol>
                <a:gridCol w="2265553">
                  <a:extLst>
                    <a:ext uri="{9D8B030D-6E8A-4147-A177-3AD203B41FA5}">
                      <a16:colId xmlns:a16="http://schemas.microsoft.com/office/drawing/2014/main" val="20002"/>
                    </a:ext>
                  </a:extLst>
                </a:gridCol>
                <a:gridCol w="2300796">
                  <a:extLst>
                    <a:ext uri="{9D8B030D-6E8A-4147-A177-3AD203B41FA5}">
                      <a16:colId xmlns:a16="http://schemas.microsoft.com/office/drawing/2014/main" val="20003"/>
                    </a:ext>
                  </a:extLst>
                </a:gridCol>
              </a:tblGrid>
              <a:tr h="370840">
                <a:tc>
                  <a:txBody>
                    <a:bodyPr/>
                    <a:lstStyle/>
                    <a:p>
                      <a:r>
                        <a:rPr lang="en-US" sz="1600" dirty="0" err="1">
                          <a:solidFill>
                            <a:schemeClr val="tx1"/>
                          </a:solidFill>
                        </a:rPr>
                        <a:t>GWP</a:t>
                      </a:r>
                      <a:r>
                        <a:rPr lang="en-US" sz="1600" baseline="-25000" dirty="0" err="1">
                          <a:solidFill>
                            <a:schemeClr val="tx1"/>
                          </a:solidFill>
                        </a:rPr>
                        <a:t>x,T</a:t>
                      </a:r>
                      <a:endParaRPr lang="en-US" sz="1600" dirty="0">
                        <a:solidFill>
                          <a:schemeClr val="tx1"/>
                        </a:solidFill>
                      </a:endParaRPr>
                    </a:p>
                    <a:p>
                      <a:r>
                        <a:rPr lang="en-US" dirty="0">
                          <a:solidFill>
                            <a:schemeClr val="tx1"/>
                          </a:solidFill>
                        </a:rPr>
                        <a:t>x</a:t>
                      </a:r>
                      <a:r>
                        <a:rPr lang="en-US" baseline="0" dirty="0">
                          <a:solidFill>
                            <a:schemeClr val="tx1"/>
                          </a:solidFill>
                        </a:rPr>
                        <a:t>                          </a:t>
                      </a:r>
                      <a:r>
                        <a:rPr lang="en-US" dirty="0">
                          <a:solidFill>
                            <a:schemeClr val="tx1"/>
                          </a:solidFill>
                        </a:rPr>
                        <a:t> T</a:t>
                      </a:r>
                    </a:p>
                  </a:txBody>
                  <a:tcPr/>
                </a:tc>
                <a:tc>
                  <a:txBody>
                    <a:bodyPr/>
                    <a:lstStyle/>
                    <a:p>
                      <a:r>
                        <a:rPr lang="en-US" dirty="0">
                          <a:solidFill>
                            <a:schemeClr val="tx1"/>
                          </a:solidFill>
                        </a:rPr>
                        <a:t>20 year,</a:t>
                      </a:r>
                      <a:r>
                        <a:rPr lang="en-US" baseline="0" dirty="0">
                          <a:solidFill>
                            <a:schemeClr val="tx1"/>
                          </a:solidFill>
                        </a:rPr>
                        <a:t> ‘individualist’</a:t>
                      </a:r>
                      <a:endParaRPr lang="en-US" dirty="0">
                        <a:solidFill>
                          <a:schemeClr val="tx1"/>
                        </a:solidFill>
                      </a:endParaRPr>
                    </a:p>
                  </a:txBody>
                  <a:tcPr/>
                </a:tc>
                <a:tc>
                  <a:txBody>
                    <a:bodyPr/>
                    <a:lstStyle/>
                    <a:p>
                      <a:r>
                        <a:rPr lang="en-US" dirty="0">
                          <a:solidFill>
                            <a:schemeClr val="tx1"/>
                          </a:solidFill>
                        </a:rPr>
                        <a:t>100 year, ‘</a:t>
                      </a:r>
                      <a:r>
                        <a:rPr lang="en-US" dirty="0" err="1">
                          <a:solidFill>
                            <a:schemeClr val="tx1"/>
                          </a:solidFill>
                        </a:rPr>
                        <a:t>hierarchist</a:t>
                      </a:r>
                      <a:r>
                        <a:rPr lang="en-US" dirty="0">
                          <a:solidFill>
                            <a:schemeClr val="tx1"/>
                          </a:solidFill>
                        </a:rPr>
                        <a:t>’</a:t>
                      </a:r>
                    </a:p>
                  </a:txBody>
                  <a:tcPr/>
                </a:tc>
                <a:tc>
                  <a:txBody>
                    <a:bodyPr/>
                    <a:lstStyle/>
                    <a:p>
                      <a:r>
                        <a:rPr lang="en-US" dirty="0">
                          <a:solidFill>
                            <a:schemeClr val="tx1"/>
                          </a:solidFill>
                        </a:rPr>
                        <a:t>500 years ‘egalitarian’</a:t>
                      </a:r>
                    </a:p>
                  </a:txBody>
                  <a:tcPr/>
                </a:tc>
                <a:extLst>
                  <a:ext uri="{0D108BD9-81ED-4DB2-BD59-A6C34878D82A}">
                    <a16:rowId xmlns:a16="http://schemas.microsoft.com/office/drawing/2014/main" val="10000"/>
                  </a:ext>
                </a:extLst>
              </a:tr>
              <a:tr h="370840">
                <a:tc>
                  <a:txBody>
                    <a:bodyPr/>
                    <a:lstStyle/>
                    <a:p>
                      <a:r>
                        <a:rPr lang="en-US" b="1" dirty="0"/>
                        <a:t>CO</a:t>
                      </a:r>
                      <a:r>
                        <a:rPr lang="en-US" b="1" baseline="-25000" dirty="0"/>
                        <a:t>2</a:t>
                      </a:r>
                    </a:p>
                  </a:txBody>
                  <a:tcPr/>
                </a:tc>
                <a:tc>
                  <a:txBody>
                    <a:bodyPr/>
                    <a:lstStyle/>
                    <a:p>
                      <a:pPr algn="ctr"/>
                      <a:r>
                        <a:rPr lang="en-US" dirty="0"/>
                        <a:t>1</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10001"/>
                  </a:ext>
                </a:extLst>
              </a:tr>
              <a:tr h="450091">
                <a:tc>
                  <a:txBody>
                    <a:bodyPr/>
                    <a:lstStyle/>
                    <a:p>
                      <a:r>
                        <a:rPr lang="en-US" b="1" dirty="0"/>
                        <a:t>CH</a:t>
                      </a:r>
                      <a:r>
                        <a:rPr lang="en-US" b="1" baseline="-25000" dirty="0"/>
                        <a:t>4</a:t>
                      </a:r>
                    </a:p>
                  </a:txBody>
                  <a:tcPr/>
                </a:tc>
                <a:tc>
                  <a:txBody>
                    <a:bodyPr/>
                    <a:lstStyle/>
                    <a:p>
                      <a:pPr algn="ctr"/>
                      <a:r>
                        <a:rPr lang="en-US" dirty="0"/>
                        <a:t>72</a:t>
                      </a:r>
                    </a:p>
                  </a:txBody>
                  <a:tcPr/>
                </a:tc>
                <a:tc>
                  <a:txBody>
                    <a:bodyPr/>
                    <a:lstStyle/>
                    <a:p>
                      <a:pPr algn="ctr"/>
                      <a:r>
                        <a:rPr lang="en-US" dirty="0"/>
                        <a:t>25</a:t>
                      </a:r>
                    </a:p>
                  </a:txBody>
                  <a:tcPr/>
                </a:tc>
                <a:tc>
                  <a:txBody>
                    <a:bodyPr/>
                    <a:lstStyle/>
                    <a:p>
                      <a:pPr algn="ctr"/>
                      <a:r>
                        <a:rPr lang="en-US" dirty="0"/>
                        <a:t>7.6</a:t>
                      </a:r>
                    </a:p>
                  </a:txBody>
                  <a:tcPr/>
                </a:tc>
                <a:extLst>
                  <a:ext uri="{0D108BD9-81ED-4DB2-BD59-A6C34878D82A}">
                    <a16:rowId xmlns:a16="http://schemas.microsoft.com/office/drawing/2014/main" val="10002"/>
                  </a:ext>
                </a:extLst>
              </a:tr>
              <a:tr h="370840">
                <a:tc>
                  <a:txBody>
                    <a:bodyPr/>
                    <a:lstStyle/>
                    <a:p>
                      <a:r>
                        <a:rPr lang="en-US" b="1" dirty="0"/>
                        <a:t>N</a:t>
                      </a:r>
                      <a:r>
                        <a:rPr lang="en-US" b="1" baseline="-25000" dirty="0"/>
                        <a:t>2</a:t>
                      </a:r>
                      <a:r>
                        <a:rPr lang="en-US" b="1" dirty="0"/>
                        <a:t>O</a:t>
                      </a:r>
                    </a:p>
                  </a:txBody>
                  <a:tcPr/>
                </a:tc>
                <a:tc>
                  <a:txBody>
                    <a:bodyPr/>
                    <a:lstStyle/>
                    <a:p>
                      <a:pPr algn="ctr"/>
                      <a:r>
                        <a:rPr lang="en-US" dirty="0"/>
                        <a:t>289</a:t>
                      </a:r>
                    </a:p>
                  </a:txBody>
                  <a:tcPr/>
                </a:tc>
                <a:tc>
                  <a:txBody>
                    <a:bodyPr/>
                    <a:lstStyle/>
                    <a:p>
                      <a:pPr algn="ctr"/>
                      <a:r>
                        <a:rPr lang="en-US" dirty="0"/>
                        <a:t>298</a:t>
                      </a:r>
                    </a:p>
                  </a:txBody>
                  <a:tcPr/>
                </a:tc>
                <a:tc>
                  <a:txBody>
                    <a:bodyPr/>
                    <a:lstStyle/>
                    <a:p>
                      <a:pPr algn="ctr"/>
                      <a:r>
                        <a:rPr lang="en-US" dirty="0"/>
                        <a:t>153</a:t>
                      </a:r>
                    </a:p>
                  </a:txBody>
                  <a:tcPr/>
                </a:tc>
                <a:extLst>
                  <a:ext uri="{0D108BD9-81ED-4DB2-BD59-A6C34878D82A}">
                    <a16:rowId xmlns:a16="http://schemas.microsoft.com/office/drawing/2014/main" val="10003"/>
                  </a:ext>
                </a:extLst>
              </a:tr>
              <a:tr h="370840">
                <a:tc>
                  <a:txBody>
                    <a:bodyPr/>
                    <a:lstStyle/>
                    <a:p>
                      <a:r>
                        <a:rPr lang="en-US" b="1" dirty="0"/>
                        <a:t>SF</a:t>
                      </a:r>
                      <a:r>
                        <a:rPr lang="en-US" b="1" baseline="-25000" dirty="0"/>
                        <a:t>6</a:t>
                      </a:r>
                    </a:p>
                  </a:txBody>
                  <a:tcPr/>
                </a:tc>
                <a:tc>
                  <a:txBody>
                    <a:bodyPr/>
                    <a:lstStyle/>
                    <a:p>
                      <a:pPr algn="ctr"/>
                      <a:r>
                        <a:rPr lang="en-US" dirty="0"/>
                        <a:t>16300</a:t>
                      </a:r>
                    </a:p>
                  </a:txBody>
                  <a:tcPr/>
                </a:tc>
                <a:tc>
                  <a:txBody>
                    <a:bodyPr/>
                    <a:lstStyle/>
                    <a:p>
                      <a:pPr algn="ctr"/>
                      <a:r>
                        <a:rPr lang="en-US" dirty="0"/>
                        <a:t>22800</a:t>
                      </a:r>
                    </a:p>
                  </a:txBody>
                  <a:tcPr/>
                </a:tc>
                <a:tc>
                  <a:txBody>
                    <a:bodyPr/>
                    <a:lstStyle/>
                    <a:p>
                      <a:pPr algn="ctr"/>
                      <a:r>
                        <a:rPr lang="en-US" dirty="0"/>
                        <a:t>32600</a:t>
                      </a:r>
                    </a:p>
                  </a:txBody>
                  <a:tcPr/>
                </a:tc>
                <a:extLst>
                  <a:ext uri="{0D108BD9-81ED-4DB2-BD59-A6C34878D82A}">
                    <a16:rowId xmlns:a16="http://schemas.microsoft.com/office/drawing/2014/main" val="10004"/>
                  </a:ext>
                </a:extLst>
              </a:tr>
            </a:tbl>
          </a:graphicData>
        </a:graphic>
      </p:graphicFrame>
      <p:sp>
        <p:nvSpPr>
          <p:cNvPr id="7" name="TextBox 6"/>
          <p:cNvSpPr txBox="1"/>
          <p:nvPr/>
        </p:nvSpPr>
        <p:spPr>
          <a:xfrm>
            <a:off x="-23619" y="6150114"/>
            <a:ext cx="11306157" cy="707886"/>
          </a:xfrm>
          <a:prstGeom prst="rect">
            <a:avLst/>
          </a:prstGeom>
          <a:noFill/>
        </p:spPr>
        <p:txBody>
          <a:bodyPr wrap="square" rtlCol="0">
            <a:spAutoFit/>
          </a:bodyPr>
          <a:lstStyle/>
          <a:p>
            <a:pPr lvl="0">
              <a:defRPr/>
            </a:pPr>
            <a:r>
              <a:rPr kumimoji="0" lang="en-US" sz="1600" b="1" i="0" u="none" strike="noStrike" kern="1200" cap="none" spc="0" normalizeH="0" baseline="0" noProof="0">
                <a:ln>
                  <a:noFill/>
                </a:ln>
                <a:solidFill>
                  <a:prstClr val="black"/>
                </a:solidFill>
                <a:effectLst/>
                <a:uLnTx/>
                <a:uFillTx/>
                <a:latin typeface="Calibri" panose="020F0502020204030204"/>
                <a:ea typeface="+mn-ea"/>
                <a:cs typeface="+mn-cs"/>
              </a:rPr>
              <a:t>Recommended reading: </a:t>
            </a:r>
            <a:r>
              <a:rPr lang="en-US" sz="1200">
                <a:solidFill>
                  <a:prstClr val="black"/>
                </a:solidFill>
                <a:hlinkClick r:id="rId5"/>
              </a:rPr>
              <a:t>https://www.researchgate.net/publication/302559709_ReCiPE_2008_A_life_cycle_impact_assessment_method_which_comprises_harmonised_category_indicators_at_the_midpoint_and_the_endpoint_level</a:t>
            </a:r>
            <a:r>
              <a:rPr lang="en-US" sz="1200">
                <a:solidFill>
                  <a:prstClr val="black"/>
                </a:solidFill>
              </a:rPr>
              <a:t> </a:t>
            </a:r>
            <a:endParaRPr kumimoji="0" lang="en-US" sz="1200" b="0" i="0" u="none" strike="noStrike" kern="1200" cap="none" spc="0" normalizeH="0" baseline="0" noProof="0" dirty="0">
              <a:ln>
                <a:noFill/>
              </a:ln>
              <a:solidFill>
                <a:prstClr val="black"/>
              </a:solidFill>
              <a:effectLst/>
              <a:uLnTx/>
              <a:uFillTx/>
              <a:latin typeface="Calibri" panose="020F0502020204030204"/>
            </a:endParaRPr>
          </a:p>
        </p:txBody>
      </p:sp>
      <p:sp>
        <p:nvSpPr>
          <p:cNvPr id="6" name="Rectangle 5"/>
          <p:cNvSpPr/>
          <p:nvPr/>
        </p:nvSpPr>
        <p:spPr>
          <a:xfrm>
            <a:off x="2295054" y="5915421"/>
            <a:ext cx="7245125"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Application </a:t>
            </a:r>
            <a:r>
              <a:rPr kumimoji="0" lang="en-US" sz="1800" b="1" i="0" u="none" strike="noStrike" kern="1200" cap="none" spc="0" normalizeH="0" baseline="0" noProof="0">
                <a:ln>
                  <a:noFill/>
                </a:ln>
                <a:solidFill>
                  <a:prstClr val="black"/>
                </a:solidFill>
                <a:effectLst/>
                <a:uLnTx/>
                <a:uFillTx/>
                <a:latin typeface="Calibri" panose="020F0502020204030204"/>
                <a:ea typeface="+mn-ea"/>
                <a:cs typeface="+mn-cs"/>
              </a:rPr>
              <a:t>in </a:t>
            </a:r>
            <a:r>
              <a:rPr lang="en-US" b="1">
                <a:solidFill>
                  <a:prstClr val="black"/>
                </a:solidFill>
                <a:latin typeface="Calibri" panose="020F0502020204030204"/>
              </a:rPr>
              <a:t>MEFA</a:t>
            </a:r>
            <a:r>
              <a:rPr kumimoji="0" lang="en-US" sz="1800" b="1"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CO</a:t>
            </a:r>
            <a:r>
              <a:rPr kumimoji="0" lang="en-US" sz="1800" b="1" i="0" u="none" strike="noStrike" kern="1200" cap="none" spc="0" normalizeH="0" baseline="-25000" noProof="0" dirty="0">
                <a:ln>
                  <a:noFill/>
                </a:ln>
                <a:solidFill>
                  <a:prstClr val="black"/>
                </a:solidFill>
                <a:effectLst/>
                <a:uLnTx/>
                <a:uFillTx/>
                <a:latin typeface="Calibri" panose="020F0502020204030204"/>
                <a:ea typeface="+mn-ea"/>
                <a:cs typeface="+mn-cs"/>
              </a:rPr>
              <a:t>2</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-equivalent (GHG) = mass (GHG) * GWP (GHG,T)</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02349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Foliennummernplatzhalter 3"/>
          <p:cNvSpPr>
            <a:spLocks noGrp="1"/>
          </p:cNvSpPr>
          <p:nvPr>
            <p:ph type="sldNum" sz="quarter" idx="12"/>
          </p:nvPr>
        </p:nvSpPr>
        <p:spPr/>
        <p:txBody>
          <a:bodyPr/>
          <a:lstStyle/>
          <a:p>
            <a:fld id="{2A376526-B13C-48C2-B4E1-184897AD8622}" type="slidenum">
              <a:rPr lang="de-DE" smtClean="0"/>
              <a:t>18</a:t>
            </a:fld>
            <a:endParaRPr lang="de-DE"/>
          </a:p>
        </p:txBody>
      </p:sp>
      <p:sp>
        <p:nvSpPr>
          <p:cNvPr id="9" name="Text Box 1"/>
          <p:cNvSpPr txBox="1">
            <a:spLocks noChangeArrowheads="1"/>
          </p:cNvSpPr>
          <p:nvPr/>
        </p:nvSpPr>
        <p:spPr bwMode="auto">
          <a:xfrm>
            <a:off x="633354" y="30157"/>
            <a:ext cx="11351079" cy="618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19963" tIns="62381" rIns="119963" bIns="62381">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9pPr>
          </a:lstStyle>
          <a:p>
            <a:pPr>
              <a:buClrTx/>
              <a:buFontTx/>
              <a:buNone/>
            </a:pPr>
            <a:r>
              <a:rPr lang="en-US" altLang="en-US" sz="3199" b="1" dirty="0">
                <a:latin typeface="Tahoma" panose="020B0604030504040204" pitchFamily="34" charset="0"/>
                <a:ea typeface="Tahoma" panose="020B0604030504040204" pitchFamily="34" charset="0"/>
                <a:cs typeface="Tahoma" panose="020B0604030504040204" pitchFamily="34" charset="0"/>
              </a:rPr>
              <a:t>GHG emissions of a system over time: timing matters!</a:t>
            </a:r>
            <a:endParaRPr lang="nb-NO" altLang="en-US" sz="3199" b="1" dirty="0">
              <a:latin typeface="Tahoma" panose="020B0604030504040204" pitchFamily="34" charset="0"/>
              <a:ea typeface="Tahoma" panose="020B0604030504040204" pitchFamily="34" charset="0"/>
              <a:cs typeface="Tahoma" panose="020B0604030504040204" pitchFamily="34" charset="0"/>
            </a:endParaRPr>
          </a:p>
        </p:txBody>
      </p:sp>
      <p:pic>
        <p:nvPicPr>
          <p:cNvPr id="2" name="Grafik 1">
            <a:extLst>
              <a:ext uri="{FF2B5EF4-FFF2-40B4-BE49-F238E27FC236}">
                <a16:creationId xmlns:a16="http://schemas.microsoft.com/office/drawing/2014/main" id="{1BA23928-50E2-4D92-89CB-ED24689E817D}"/>
              </a:ext>
            </a:extLst>
          </p:cNvPr>
          <p:cNvPicPr>
            <a:picLocks noChangeAspect="1"/>
          </p:cNvPicPr>
          <p:nvPr/>
        </p:nvPicPr>
        <p:blipFill>
          <a:blip r:embed="rId4"/>
          <a:stretch>
            <a:fillRect/>
          </a:stretch>
        </p:blipFill>
        <p:spPr>
          <a:xfrm>
            <a:off x="350414" y="742924"/>
            <a:ext cx="5806546" cy="5795988"/>
          </a:xfrm>
          <a:prstGeom prst="rect">
            <a:avLst/>
          </a:prstGeom>
        </p:spPr>
      </p:pic>
      <p:sp>
        <p:nvSpPr>
          <p:cNvPr id="3" name="Rechteck 2">
            <a:extLst>
              <a:ext uri="{FF2B5EF4-FFF2-40B4-BE49-F238E27FC236}">
                <a16:creationId xmlns:a16="http://schemas.microsoft.com/office/drawing/2014/main" id="{B35103D3-DD8A-4CBD-AB2F-905CC298BF2E}"/>
              </a:ext>
            </a:extLst>
          </p:cNvPr>
          <p:cNvSpPr/>
          <p:nvPr/>
        </p:nvSpPr>
        <p:spPr>
          <a:xfrm>
            <a:off x="4586001" y="802298"/>
            <a:ext cx="7398432" cy="5770811"/>
          </a:xfrm>
          <a:prstGeom prst="rect">
            <a:avLst/>
          </a:prstGeom>
        </p:spPr>
        <p:txBody>
          <a:bodyPr wrap="square">
            <a:spAutoFit/>
          </a:bodyPr>
          <a:lstStyle/>
          <a:p>
            <a:r>
              <a:rPr lang="en-US" sz="2400" dirty="0"/>
              <a:t>Figure 1 from Levasseur et al. (2010): Illustration of the inconsistency in time frames for global warming LCIA with the example of a 75-year lifetime building. </a:t>
            </a:r>
          </a:p>
          <a:p>
            <a:endParaRPr lang="en-US" sz="1100" dirty="0"/>
          </a:p>
          <a:p>
            <a:r>
              <a:rPr lang="en-US" sz="2400" dirty="0"/>
              <a:t>To establish consistency, the time horizon for each GHG pulse emissions in a given year is set so that the impact on global warming is accounted for only until the time horizon of the entire analysis. </a:t>
            </a:r>
          </a:p>
          <a:p>
            <a:endParaRPr lang="en-US" sz="1100" dirty="0"/>
          </a:p>
          <a:p>
            <a:r>
              <a:rPr lang="en-US" sz="2400" dirty="0"/>
              <a:t>For example, if a maintenance-related emissions occurs at year 60, it contributes to the total GWP only with a time horizon of 100 – 60 = 40 years. </a:t>
            </a:r>
          </a:p>
          <a:p>
            <a:r>
              <a:rPr lang="en-US" sz="1100" dirty="0"/>
              <a:t>		</a:t>
            </a:r>
          </a:p>
          <a:p>
            <a:r>
              <a:rPr lang="en-US" sz="2400" dirty="0"/>
              <a:t>		</a:t>
            </a:r>
            <a:r>
              <a:rPr lang="en-US" sz="2400" b="1" dirty="0"/>
              <a:t>Approach:</a:t>
            </a:r>
            <a:r>
              <a:rPr lang="en-US" sz="2400" dirty="0"/>
              <a:t> We don’t have a fixed GWP 		factor for each GHG, but a GWP factor for 		each year of emissions, and that factor</a:t>
            </a:r>
          </a:p>
          <a:p>
            <a:r>
              <a:rPr lang="en-US" sz="2400" dirty="0"/>
              <a:t>		is calculated with a rolling time horizon.</a:t>
            </a:r>
            <a:endParaRPr lang="de-DE" sz="2400" dirty="0"/>
          </a:p>
        </p:txBody>
      </p:sp>
      <p:sp>
        <p:nvSpPr>
          <p:cNvPr id="6" name="Rechteck 5">
            <a:extLst>
              <a:ext uri="{FF2B5EF4-FFF2-40B4-BE49-F238E27FC236}">
                <a16:creationId xmlns:a16="http://schemas.microsoft.com/office/drawing/2014/main" id="{35A4319B-D60F-4216-9543-91477EAFFF9E}"/>
              </a:ext>
            </a:extLst>
          </p:cNvPr>
          <p:cNvSpPr/>
          <p:nvPr/>
        </p:nvSpPr>
        <p:spPr>
          <a:xfrm>
            <a:off x="0" y="6567586"/>
            <a:ext cx="9620134" cy="307777"/>
          </a:xfrm>
          <a:prstGeom prst="rect">
            <a:avLst/>
          </a:prstGeom>
        </p:spPr>
        <p:txBody>
          <a:bodyPr wrap="none">
            <a:spAutoFit/>
          </a:bodyPr>
          <a:lstStyle/>
          <a:p>
            <a:r>
              <a:rPr lang="en-US" sz="1400" b="1" dirty="0"/>
              <a:t>Source: </a:t>
            </a:r>
            <a:r>
              <a:rPr lang="en-US" sz="1400" dirty="0"/>
              <a:t>Figure 1 from Levasseur et al. (2010): Considering Time in LCA. Environmental Science &amp; Technology 44(8): 3169–3174.</a:t>
            </a:r>
          </a:p>
        </p:txBody>
      </p:sp>
    </p:spTree>
    <p:extLst>
      <p:ext uri="{BB962C8B-B14F-4D97-AF65-F5344CB8AC3E}">
        <p14:creationId xmlns:p14="http://schemas.microsoft.com/office/powerpoint/2010/main" val="24750295"/>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 Box 1"/>
          <p:cNvSpPr txBox="1">
            <a:spLocks noChangeArrowheads="1"/>
          </p:cNvSpPr>
          <p:nvPr/>
        </p:nvSpPr>
        <p:spPr bwMode="auto">
          <a:xfrm>
            <a:off x="-41739" y="-31511"/>
            <a:ext cx="12377826" cy="618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19963" tIns="62381" rIns="119963" bIns="62381">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9pPr>
          </a:lstStyle>
          <a:p>
            <a:pPr>
              <a:buClrTx/>
              <a:buFontTx/>
              <a:buNone/>
            </a:pPr>
            <a:r>
              <a:rPr lang="en-US" altLang="en-US" sz="3199" b="1" dirty="0">
                <a:latin typeface="Tahoma" panose="020B0604030504040204" pitchFamily="34" charset="0"/>
                <a:ea typeface="Tahoma" panose="020B0604030504040204" pitchFamily="34" charset="0"/>
                <a:cs typeface="Tahoma" panose="020B0604030504040204" pitchFamily="34" charset="0"/>
              </a:rPr>
              <a:t>Application to GHG timing: Carbon sequestration &amp; storage</a:t>
            </a:r>
            <a:endParaRPr lang="nb-NO" altLang="en-US" sz="3199" b="1" dirty="0">
              <a:latin typeface="Tahoma" panose="020B0604030504040204" pitchFamily="34" charset="0"/>
              <a:ea typeface="Tahoma" panose="020B0604030504040204" pitchFamily="34" charset="0"/>
              <a:cs typeface="Tahoma" panose="020B0604030504040204" pitchFamily="34" charset="0"/>
            </a:endParaRPr>
          </a:p>
        </p:txBody>
      </p:sp>
      <p:sp>
        <p:nvSpPr>
          <p:cNvPr id="4" name="Foliennummernplatzhalter 3"/>
          <p:cNvSpPr>
            <a:spLocks noGrp="1"/>
          </p:cNvSpPr>
          <p:nvPr>
            <p:ph type="sldNum" sz="quarter" idx="12"/>
          </p:nvPr>
        </p:nvSpPr>
        <p:spPr/>
        <p:txBody>
          <a:bodyPr/>
          <a:lstStyle/>
          <a:p>
            <a:fld id="{2A376526-B13C-48C2-B4E1-184897AD8622}" type="slidenum">
              <a:rPr lang="de-DE" smtClean="0"/>
              <a:t>19</a:t>
            </a:fld>
            <a:endParaRPr lang="de-DE"/>
          </a:p>
        </p:txBody>
      </p:sp>
      <p:graphicFrame>
        <p:nvGraphicFramePr>
          <p:cNvPr id="9" name="Diagramm 8"/>
          <p:cNvGraphicFramePr>
            <a:graphicFrameLocks/>
          </p:cNvGraphicFramePr>
          <p:nvPr>
            <p:extLst>
              <p:ext uri="{D42A27DB-BD31-4B8C-83A1-F6EECF244321}">
                <p14:modId xmlns:p14="http://schemas.microsoft.com/office/powerpoint/2010/main" val="1070480922"/>
              </p:ext>
            </p:extLst>
          </p:nvPr>
        </p:nvGraphicFramePr>
        <p:xfrm>
          <a:off x="707199" y="1603231"/>
          <a:ext cx="4919972" cy="408297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Diagramm 10"/>
          <p:cNvGraphicFramePr>
            <a:graphicFrameLocks/>
          </p:cNvGraphicFramePr>
          <p:nvPr>
            <p:extLst>
              <p:ext uri="{D42A27DB-BD31-4B8C-83A1-F6EECF244321}">
                <p14:modId xmlns:p14="http://schemas.microsoft.com/office/powerpoint/2010/main" val="475644878"/>
              </p:ext>
            </p:extLst>
          </p:nvPr>
        </p:nvGraphicFramePr>
        <p:xfrm>
          <a:off x="6706385" y="1490854"/>
          <a:ext cx="4985379" cy="4106699"/>
        </p:xfrm>
        <a:graphic>
          <a:graphicData uri="http://schemas.openxmlformats.org/drawingml/2006/chart">
            <c:chart xmlns:c="http://schemas.openxmlformats.org/drawingml/2006/chart" xmlns:r="http://schemas.openxmlformats.org/officeDocument/2006/relationships" r:id="rId5"/>
          </a:graphicData>
        </a:graphic>
      </p:graphicFrame>
      <p:sp>
        <p:nvSpPr>
          <p:cNvPr id="12" name="Textfeld 11"/>
          <p:cNvSpPr txBox="1"/>
          <p:nvPr/>
        </p:nvSpPr>
        <p:spPr>
          <a:xfrm rot="16200000">
            <a:off x="-504052" y="3465341"/>
            <a:ext cx="1860446" cy="369332"/>
          </a:xfrm>
          <a:prstGeom prst="rect">
            <a:avLst/>
          </a:prstGeom>
          <a:noFill/>
        </p:spPr>
        <p:txBody>
          <a:bodyPr wrap="none" rtlCol="0">
            <a:spAutoFit/>
          </a:bodyPr>
          <a:lstStyle/>
          <a:p>
            <a:r>
              <a:rPr lang="de-DE"/>
              <a:t>tons of carbon (C)</a:t>
            </a:r>
          </a:p>
        </p:txBody>
      </p:sp>
      <p:sp>
        <p:nvSpPr>
          <p:cNvPr id="13" name="Textfeld 12"/>
          <p:cNvSpPr txBox="1"/>
          <p:nvPr/>
        </p:nvSpPr>
        <p:spPr>
          <a:xfrm rot="16200000">
            <a:off x="5518759" y="3359537"/>
            <a:ext cx="1860446" cy="369332"/>
          </a:xfrm>
          <a:prstGeom prst="rect">
            <a:avLst/>
          </a:prstGeom>
          <a:noFill/>
        </p:spPr>
        <p:txBody>
          <a:bodyPr wrap="none" rtlCol="0">
            <a:spAutoFit/>
          </a:bodyPr>
          <a:lstStyle/>
          <a:p>
            <a:r>
              <a:rPr lang="de-DE"/>
              <a:t>tons of carbon (C)</a:t>
            </a:r>
          </a:p>
        </p:txBody>
      </p:sp>
      <p:sp>
        <p:nvSpPr>
          <p:cNvPr id="14" name="Textfeld 13"/>
          <p:cNvSpPr txBox="1"/>
          <p:nvPr/>
        </p:nvSpPr>
        <p:spPr>
          <a:xfrm>
            <a:off x="5453309" y="4124956"/>
            <a:ext cx="369012" cy="369332"/>
          </a:xfrm>
          <a:prstGeom prst="rect">
            <a:avLst/>
          </a:prstGeom>
          <a:noFill/>
        </p:spPr>
        <p:txBody>
          <a:bodyPr wrap="none" rtlCol="0">
            <a:spAutoFit/>
          </a:bodyPr>
          <a:lstStyle/>
          <a:p>
            <a:r>
              <a:rPr lang="de-DE"/>
              <a:t>yr</a:t>
            </a:r>
          </a:p>
        </p:txBody>
      </p:sp>
      <p:sp>
        <p:nvSpPr>
          <p:cNvPr id="15" name="Textfeld 14"/>
          <p:cNvSpPr txBox="1"/>
          <p:nvPr/>
        </p:nvSpPr>
        <p:spPr>
          <a:xfrm>
            <a:off x="11507258" y="4008113"/>
            <a:ext cx="369012" cy="369332"/>
          </a:xfrm>
          <a:prstGeom prst="rect">
            <a:avLst/>
          </a:prstGeom>
          <a:noFill/>
        </p:spPr>
        <p:txBody>
          <a:bodyPr wrap="none" rtlCol="0">
            <a:spAutoFit/>
          </a:bodyPr>
          <a:lstStyle/>
          <a:p>
            <a:r>
              <a:rPr lang="de-DE"/>
              <a:t>yr</a:t>
            </a:r>
          </a:p>
        </p:txBody>
      </p:sp>
      <p:sp>
        <p:nvSpPr>
          <p:cNvPr id="7" name="Textfeld 6"/>
          <p:cNvSpPr txBox="1"/>
          <p:nvPr/>
        </p:nvSpPr>
        <p:spPr>
          <a:xfrm>
            <a:off x="3801445" y="2389054"/>
            <a:ext cx="1757144" cy="1200329"/>
          </a:xfrm>
          <a:prstGeom prst="rect">
            <a:avLst/>
          </a:prstGeom>
          <a:solidFill>
            <a:schemeClr val="bg1"/>
          </a:solidFill>
        </p:spPr>
        <p:txBody>
          <a:bodyPr wrap="square" rtlCol="0">
            <a:spAutoFit/>
          </a:bodyPr>
          <a:lstStyle/>
          <a:p>
            <a:r>
              <a:rPr lang="de-DE" dirty="0"/>
              <a:t>Carbon </a:t>
            </a:r>
            <a:r>
              <a:rPr lang="de-DE" b="1" i="1" dirty="0" err="1"/>
              <a:t>flows</a:t>
            </a:r>
            <a:r>
              <a:rPr lang="de-DE" dirty="0"/>
              <a:t> in </a:t>
            </a:r>
            <a:r>
              <a:rPr lang="de-DE" dirty="0" err="1"/>
              <a:t>from</a:t>
            </a:r>
            <a:r>
              <a:rPr lang="de-DE" dirty="0"/>
              <a:t>/</a:t>
            </a:r>
            <a:r>
              <a:rPr lang="de-DE" dirty="0" err="1"/>
              <a:t>to</a:t>
            </a:r>
            <a:r>
              <a:rPr lang="de-DE" dirty="0"/>
              <a:t> </a:t>
            </a:r>
            <a:r>
              <a:rPr lang="de-DE" dirty="0" err="1"/>
              <a:t>system</a:t>
            </a:r>
            <a:endParaRPr lang="de-DE" dirty="0"/>
          </a:p>
          <a:p>
            <a:r>
              <a:rPr lang="de-DE" dirty="0"/>
              <a:t>Blue and </a:t>
            </a:r>
            <a:r>
              <a:rPr lang="de-DE" dirty="0" err="1"/>
              <a:t>red</a:t>
            </a:r>
            <a:r>
              <a:rPr lang="de-DE" dirty="0"/>
              <a:t> </a:t>
            </a:r>
            <a:r>
              <a:rPr lang="de-DE" dirty="0" err="1"/>
              <a:t>are</a:t>
            </a:r>
            <a:r>
              <a:rPr lang="de-DE" dirty="0"/>
              <a:t> </a:t>
            </a:r>
            <a:r>
              <a:rPr lang="de-DE" dirty="0" err="1"/>
              <a:t>two</a:t>
            </a:r>
            <a:r>
              <a:rPr lang="de-DE" dirty="0"/>
              <a:t> alternatives</a:t>
            </a:r>
          </a:p>
        </p:txBody>
      </p:sp>
      <p:sp>
        <p:nvSpPr>
          <p:cNvPr id="16" name="Textfeld 15"/>
          <p:cNvSpPr txBox="1"/>
          <p:nvPr/>
        </p:nvSpPr>
        <p:spPr>
          <a:xfrm>
            <a:off x="9809124" y="2625091"/>
            <a:ext cx="1757144" cy="1200329"/>
          </a:xfrm>
          <a:prstGeom prst="rect">
            <a:avLst/>
          </a:prstGeom>
          <a:solidFill>
            <a:schemeClr val="bg1"/>
          </a:solidFill>
        </p:spPr>
        <p:txBody>
          <a:bodyPr wrap="square" rtlCol="0">
            <a:spAutoFit/>
          </a:bodyPr>
          <a:lstStyle/>
          <a:p>
            <a:r>
              <a:rPr lang="de-DE"/>
              <a:t>Carbon </a:t>
            </a:r>
            <a:r>
              <a:rPr lang="de-DE" b="1" i="1"/>
              <a:t>stocks</a:t>
            </a:r>
            <a:r>
              <a:rPr lang="de-DE"/>
              <a:t> in atmosphere</a:t>
            </a:r>
          </a:p>
          <a:p>
            <a:r>
              <a:rPr lang="de-DE"/>
              <a:t>Blue and red are two alternatives</a:t>
            </a:r>
          </a:p>
        </p:txBody>
      </p:sp>
      <p:sp>
        <p:nvSpPr>
          <p:cNvPr id="17" name="Textfeld 16"/>
          <p:cNvSpPr txBox="1"/>
          <p:nvPr/>
        </p:nvSpPr>
        <p:spPr>
          <a:xfrm>
            <a:off x="106748" y="587568"/>
            <a:ext cx="11930082" cy="1015663"/>
          </a:xfrm>
          <a:prstGeom prst="rect">
            <a:avLst/>
          </a:prstGeom>
          <a:noFill/>
        </p:spPr>
        <p:txBody>
          <a:bodyPr wrap="square" rtlCol="0">
            <a:spAutoFit/>
          </a:bodyPr>
          <a:lstStyle/>
          <a:p>
            <a:r>
              <a:rPr lang="de-DE" sz="2000" dirty="0" err="1"/>
              <a:t>Consider</a:t>
            </a:r>
            <a:r>
              <a:rPr lang="de-DE" sz="2000" dirty="0"/>
              <a:t> </a:t>
            </a:r>
            <a:r>
              <a:rPr lang="de-DE" sz="2000" dirty="0" err="1"/>
              <a:t>the</a:t>
            </a:r>
            <a:r>
              <a:rPr lang="de-DE" sz="2000" dirty="0"/>
              <a:t> </a:t>
            </a:r>
            <a:r>
              <a:rPr lang="de-DE" sz="2000" dirty="0" err="1"/>
              <a:t>situation</a:t>
            </a:r>
            <a:r>
              <a:rPr lang="de-DE" sz="2000" dirty="0"/>
              <a:t> </a:t>
            </a:r>
            <a:r>
              <a:rPr lang="de-DE" sz="2000" dirty="0" err="1"/>
              <a:t>where</a:t>
            </a:r>
            <a:r>
              <a:rPr lang="de-DE" sz="2000" dirty="0"/>
              <a:t> a </a:t>
            </a:r>
            <a:r>
              <a:rPr lang="de-DE" sz="2000" dirty="0" err="1"/>
              <a:t>patch</a:t>
            </a:r>
            <a:r>
              <a:rPr lang="de-DE" sz="2000" dirty="0"/>
              <a:t> of </a:t>
            </a:r>
            <a:r>
              <a:rPr lang="de-DE" sz="2000" dirty="0" err="1"/>
              <a:t>forest</a:t>
            </a:r>
            <a:r>
              <a:rPr lang="de-DE" sz="2000" dirty="0"/>
              <a:t> </a:t>
            </a:r>
            <a:r>
              <a:rPr lang="de-DE" sz="2000" dirty="0" err="1"/>
              <a:t>is</a:t>
            </a:r>
            <a:r>
              <a:rPr lang="de-DE" sz="2000" dirty="0"/>
              <a:t> </a:t>
            </a:r>
            <a:r>
              <a:rPr lang="de-DE" sz="2000" dirty="0" err="1"/>
              <a:t>clear-cut</a:t>
            </a:r>
            <a:r>
              <a:rPr lang="de-DE" sz="2000" dirty="0"/>
              <a:t> for </a:t>
            </a:r>
            <a:r>
              <a:rPr lang="de-DE" sz="2000" dirty="0" err="1"/>
              <a:t>wood</a:t>
            </a:r>
            <a:r>
              <a:rPr lang="de-DE" sz="2000" dirty="0"/>
              <a:t> </a:t>
            </a:r>
            <a:r>
              <a:rPr lang="de-DE" sz="2000" dirty="0" err="1"/>
              <a:t>harvest</a:t>
            </a:r>
            <a:r>
              <a:rPr lang="de-DE" sz="2000" dirty="0"/>
              <a:t> in </a:t>
            </a:r>
            <a:r>
              <a:rPr lang="de-DE" sz="2000" dirty="0" err="1"/>
              <a:t>year</a:t>
            </a:r>
            <a:r>
              <a:rPr lang="de-DE" sz="2000" dirty="0"/>
              <a:t> 0. The </a:t>
            </a:r>
            <a:r>
              <a:rPr lang="de-DE" sz="2000" dirty="0" err="1"/>
              <a:t>harvested</a:t>
            </a:r>
            <a:r>
              <a:rPr lang="de-DE" sz="2000" dirty="0"/>
              <a:t> </a:t>
            </a:r>
            <a:r>
              <a:rPr lang="de-DE" sz="2000" dirty="0" err="1"/>
              <a:t>wood</a:t>
            </a:r>
            <a:r>
              <a:rPr lang="de-DE" sz="2000" dirty="0"/>
              <a:t> </a:t>
            </a:r>
            <a:r>
              <a:rPr lang="de-DE" sz="2000" dirty="0" err="1"/>
              <a:t>is</a:t>
            </a:r>
            <a:r>
              <a:rPr lang="de-DE" sz="2000" dirty="0"/>
              <a:t> </a:t>
            </a:r>
            <a:r>
              <a:rPr lang="de-DE" sz="2000" dirty="0" err="1"/>
              <a:t>used</a:t>
            </a:r>
            <a:r>
              <a:rPr lang="de-DE" sz="2000" dirty="0"/>
              <a:t> </a:t>
            </a:r>
            <a:r>
              <a:rPr lang="de-DE" sz="2000" dirty="0" err="1"/>
              <a:t>either</a:t>
            </a:r>
            <a:r>
              <a:rPr lang="de-DE" sz="2000" dirty="0"/>
              <a:t> for </a:t>
            </a:r>
            <a:r>
              <a:rPr lang="de-DE" sz="2000" dirty="0" err="1"/>
              <a:t>heating</a:t>
            </a:r>
            <a:r>
              <a:rPr lang="de-DE" sz="2000" dirty="0"/>
              <a:t> (so </a:t>
            </a:r>
            <a:r>
              <a:rPr lang="de-DE" sz="2000" dirty="0" err="1"/>
              <a:t>that</a:t>
            </a:r>
            <a:r>
              <a:rPr lang="de-DE" sz="2000" dirty="0"/>
              <a:t> </a:t>
            </a:r>
            <a:r>
              <a:rPr lang="de-DE" sz="2000" dirty="0" err="1"/>
              <a:t>the</a:t>
            </a:r>
            <a:r>
              <a:rPr lang="de-DE" sz="2000" dirty="0"/>
              <a:t> </a:t>
            </a:r>
            <a:r>
              <a:rPr lang="de-DE" sz="2000" dirty="0" err="1"/>
              <a:t>carbon</a:t>
            </a:r>
            <a:r>
              <a:rPr lang="de-DE" sz="2000" dirty="0"/>
              <a:t> in </a:t>
            </a:r>
            <a:r>
              <a:rPr lang="de-DE" sz="2000" dirty="0" err="1"/>
              <a:t>the</a:t>
            </a:r>
            <a:r>
              <a:rPr lang="de-DE" sz="2000" dirty="0"/>
              <a:t> </a:t>
            </a:r>
            <a:r>
              <a:rPr lang="de-DE" sz="2000" dirty="0" err="1"/>
              <a:t>wood</a:t>
            </a:r>
            <a:r>
              <a:rPr lang="de-DE" sz="2000" dirty="0"/>
              <a:t> </a:t>
            </a:r>
            <a:r>
              <a:rPr lang="de-DE" sz="2000" dirty="0" err="1"/>
              <a:t>is</a:t>
            </a:r>
            <a:r>
              <a:rPr lang="de-DE" sz="2000" dirty="0"/>
              <a:t> </a:t>
            </a:r>
            <a:r>
              <a:rPr lang="de-DE" sz="2000" dirty="0" err="1"/>
              <a:t>released</a:t>
            </a:r>
            <a:r>
              <a:rPr lang="de-DE" sz="2000" dirty="0"/>
              <a:t> in </a:t>
            </a:r>
            <a:r>
              <a:rPr lang="de-DE" sz="2000" dirty="0" err="1"/>
              <a:t>the</a:t>
            </a:r>
            <a:r>
              <a:rPr lang="de-DE" sz="2000" dirty="0"/>
              <a:t> same </a:t>
            </a:r>
            <a:r>
              <a:rPr lang="de-DE" sz="2000" dirty="0" err="1"/>
              <a:t>year</a:t>
            </a:r>
            <a:r>
              <a:rPr lang="de-DE" sz="2000" dirty="0"/>
              <a:t>, </a:t>
            </a:r>
            <a:r>
              <a:rPr lang="de-DE" sz="2000" dirty="0" err="1"/>
              <a:t>blue</a:t>
            </a:r>
            <a:r>
              <a:rPr lang="de-DE" sz="2000" dirty="0"/>
              <a:t> </a:t>
            </a:r>
            <a:r>
              <a:rPr lang="de-DE" sz="2000" dirty="0" err="1"/>
              <a:t>scenario</a:t>
            </a:r>
            <a:r>
              <a:rPr lang="de-DE" sz="2000" dirty="0"/>
              <a:t>) </a:t>
            </a:r>
            <a:r>
              <a:rPr lang="de-DE" sz="2000" dirty="0" err="1"/>
              <a:t>or</a:t>
            </a:r>
            <a:r>
              <a:rPr lang="de-DE" sz="2000" dirty="0"/>
              <a:t> </a:t>
            </a:r>
            <a:r>
              <a:rPr lang="de-DE" sz="2000" dirty="0" err="1"/>
              <a:t>as</a:t>
            </a:r>
            <a:r>
              <a:rPr lang="de-DE" sz="2000" dirty="0"/>
              <a:t> </a:t>
            </a:r>
            <a:r>
              <a:rPr lang="de-DE" sz="2000" dirty="0" err="1"/>
              <a:t>construction</a:t>
            </a:r>
            <a:r>
              <a:rPr lang="de-DE" sz="2000" dirty="0"/>
              <a:t> material (so </a:t>
            </a:r>
            <a:r>
              <a:rPr lang="de-DE" sz="2000" dirty="0" err="1"/>
              <a:t>that</a:t>
            </a:r>
            <a:r>
              <a:rPr lang="de-DE" sz="2000" dirty="0"/>
              <a:t> </a:t>
            </a:r>
            <a:r>
              <a:rPr lang="de-DE" sz="2000" dirty="0" err="1"/>
              <a:t>the</a:t>
            </a:r>
            <a:r>
              <a:rPr lang="de-DE" sz="2000" dirty="0"/>
              <a:t> </a:t>
            </a:r>
            <a:r>
              <a:rPr lang="de-DE" sz="2000" dirty="0" err="1"/>
              <a:t>carbon</a:t>
            </a:r>
            <a:r>
              <a:rPr lang="de-DE" sz="2000" dirty="0"/>
              <a:t> in </a:t>
            </a:r>
            <a:r>
              <a:rPr lang="de-DE" sz="2000" dirty="0" err="1"/>
              <a:t>the</a:t>
            </a:r>
            <a:r>
              <a:rPr lang="de-DE" sz="2000" dirty="0"/>
              <a:t> </a:t>
            </a:r>
            <a:r>
              <a:rPr lang="de-DE" sz="2000" dirty="0" err="1"/>
              <a:t>wood</a:t>
            </a:r>
            <a:r>
              <a:rPr lang="de-DE" sz="2000" dirty="0"/>
              <a:t> </a:t>
            </a:r>
            <a:r>
              <a:rPr lang="de-DE" sz="2000" dirty="0" err="1"/>
              <a:t>is</a:t>
            </a:r>
            <a:r>
              <a:rPr lang="de-DE" sz="2000" dirty="0"/>
              <a:t> </a:t>
            </a:r>
            <a:r>
              <a:rPr lang="de-DE" sz="2000" dirty="0" err="1"/>
              <a:t>released</a:t>
            </a:r>
            <a:r>
              <a:rPr lang="de-DE" sz="2000" dirty="0"/>
              <a:t> after 50 </a:t>
            </a:r>
            <a:r>
              <a:rPr lang="de-DE" sz="2000" dirty="0" err="1"/>
              <a:t>years</a:t>
            </a:r>
            <a:r>
              <a:rPr lang="de-DE" sz="2000" dirty="0"/>
              <a:t>, </a:t>
            </a:r>
            <a:r>
              <a:rPr lang="de-DE" sz="2000" dirty="0" err="1"/>
              <a:t>red</a:t>
            </a:r>
            <a:r>
              <a:rPr lang="de-DE" sz="2000" dirty="0"/>
              <a:t> </a:t>
            </a:r>
            <a:r>
              <a:rPr lang="de-DE" sz="2000" dirty="0" err="1"/>
              <a:t>scenario</a:t>
            </a:r>
            <a:r>
              <a:rPr lang="de-DE" sz="2000" dirty="0"/>
              <a:t>). </a:t>
            </a:r>
            <a:r>
              <a:rPr lang="de-DE" sz="2000" dirty="0">
                <a:sym typeface="Wingdings" panose="05000000000000000000" pitchFamily="2" charset="2"/>
              </a:rPr>
              <a:t> See </a:t>
            </a:r>
            <a:r>
              <a:rPr lang="de-DE" sz="2000" dirty="0" err="1">
                <a:sym typeface="Wingdings" panose="05000000000000000000" pitchFamily="2" charset="2"/>
              </a:rPr>
              <a:t>plot</a:t>
            </a:r>
            <a:r>
              <a:rPr lang="de-DE" sz="2000" dirty="0">
                <a:sym typeface="Wingdings" panose="05000000000000000000" pitchFamily="2" charset="2"/>
              </a:rPr>
              <a:t> on </a:t>
            </a:r>
            <a:r>
              <a:rPr lang="de-DE" sz="2000" dirty="0" err="1">
                <a:sym typeface="Wingdings" panose="05000000000000000000" pitchFamily="2" charset="2"/>
              </a:rPr>
              <a:t>the</a:t>
            </a:r>
            <a:r>
              <a:rPr lang="de-DE" sz="2000" dirty="0">
                <a:sym typeface="Wingdings" panose="05000000000000000000" pitchFamily="2" charset="2"/>
              </a:rPr>
              <a:t> </a:t>
            </a:r>
            <a:r>
              <a:rPr lang="de-DE" sz="2000" dirty="0" err="1">
                <a:sym typeface="Wingdings" panose="05000000000000000000" pitchFamily="2" charset="2"/>
              </a:rPr>
              <a:t>left</a:t>
            </a:r>
            <a:r>
              <a:rPr lang="de-DE" sz="2000" dirty="0">
                <a:sym typeface="Wingdings" panose="05000000000000000000" pitchFamily="2" charset="2"/>
              </a:rPr>
              <a:t> </a:t>
            </a:r>
            <a:r>
              <a:rPr lang="de-DE" sz="2000" dirty="0" err="1">
                <a:sym typeface="Wingdings" panose="05000000000000000000" pitchFamily="2" charset="2"/>
              </a:rPr>
              <a:t>side</a:t>
            </a:r>
            <a:r>
              <a:rPr lang="de-DE" sz="2000" dirty="0">
                <a:sym typeface="Wingdings" panose="05000000000000000000" pitchFamily="2" charset="2"/>
              </a:rPr>
              <a:t>.</a:t>
            </a:r>
            <a:endParaRPr lang="de-DE" sz="2000" dirty="0"/>
          </a:p>
        </p:txBody>
      </p:sp>
      <p:sp>
        <p:nvSpPr>
          <p:cNvPr id="18" name="Textfeld 17"/>
          <p:cNvSpPr txBox="1"/>
          <p:nvPr/>
        </p:nvSpPr>
        <p:spPr>
          <a:xfrm>
            <a:off x="7692283" y="1925023"/>
            <a:ext cx="3013582" cy="400110"/>
          </a:xfrm>
          <a:prstGeom prst="rect">
            <a:avLst/>
          </a:prstGeom>
          <a:noFill/>
        </p:spPr>
        <p:txBody>
          <a:bodyPr wrap="none" rtlCol="0">
            <a:spAutoFit/>
          </a:bodyPr>
          <a:lstStyle/>
          <a:p>
            <a:r>
              <a:rPr lang="de-DE" sz="2000" b="1">
                <a:solidFill>
                  <a:schemeClr val="accent1">
                    <a:lumMod val="75000"/>
                  </a:schemeClr>
                </a:solidFill>
              </a:rPr>
              <a:t>GWP: Ca. 30% of fossil CO</a:t>
            </a:r>
            <a:r>
              <a:rPr lang="de-DE" sz="2000" b="1" baseline="-25000">
                <a:solidFill>
                  <a:schemeClr val="accent1">
                    <a:lumMod val="75000"/>
                  </a:schemeClr>
                </a:solidFill>
              </a:rPr>
              <a:t>2</a:t>
            </a:r>
          </a:p>
        </p:txBody>
      </p:sp>
      <p:sp>
        <p:nvSpPr>
          <p:cNvPr id="19" name="Textfeld 18"/>
          <p:cNvSpPr txBox="1"/>
          <p:nvPr/>
        </p:nvSpPr>
        <p:spPr>
          <a:xfrm>
            <a:off x="9074544" y="4759602"/>
            <a:ext cx="2962286" cy="400110"/>
          </a:xfrm>
          <a:prstGeom prst="rect">
            <a:avLst/>
          </a:prstGeom>
          <a:noFill/>
        </p:spPr>
        <p:txBody>
          <a:bodyPr wrap="none" rtlCol="0">
            <a:spAutoFit/>
          </a:bodyPr>
          <a:lstStyle/>
          <a:p>
            <a:r>
              <a:rPr lang="de-DE" sz="2000" b="1">
                <a:solidFill>
                  <a:schemeClr val="accent2">
                    <a:lumMod val="75000"/>
                  </a:schemeClr>
                </a:solidFill>
              </a:rPr>
              <a:t>GWP: Ca. -7% of fossil CO</a:t>
            </a:r>
            <a:r>
              <a:rPr lang="de-DE" sz="2000" b="1" baseline="-25000">
                <a:solidFill>
                  <a:schemeClr val="accent2">
                    <a:lumMod val="75000"/>
                  </a:schemeClr>
                </a:solidFill>
              </a:rPr>
              <a:t>2</a:t>
            </a:r>
          </a:p>
        </p:txBody>
      </p:sp>
      <p:sp>
        <p:nvSpPr>
          <p:cNvPr id="3" name="Textfeld 2">
            <a:extLst>
              <a:ext uri="{FF2B5EF4-FFF2-40B4-BE49-F238E27FC236}">
                <a16:creationId xmlns:a16="http://schemas.microsoft.com/office/drawing/2014/main" id="{3807B149-CA0A-4098-A7FA-8DCFADBAAFBF}"/>
              </a:ext>
            </a:extLst>
          </p:cNvPr>
          <p:cNvSpPr txBox="1"/>
          <p:nvPr/>
        </p:nvSpPr>
        <p:spPr>
          <a:xfrm>
            <a:off x="-41739" y="6559912"/>
            <a:ext cx="7776552" cy="307777"/>
          </a:xfrm>
          <a:prstGeom prst="rect">
            <a:avLst/>
          </a:prstGeom>
          <a:noFill/>
        </p:spPr>
        <p:txBody>
          <a:bodyPr wrap="none" rtlCol="0">
            <a:spAutoFit/>
          </a:bodyPr>
          <a:lstStyle/>
          <a:p>
            <a:r>
              <a:rPr lang="de-DE" sz="1400" dirty="0"/>
              <a:t>For </a:t>
            </a:r>
            <a:r>
              <a:rPr lang="de-DE" sz="1400" dirty="0" err="1"/>
              <a:t>details</a:t>
            </a:r>
            <a:r>
              <a:rPr lang="de-DE" sz="1400" dirty="0"/>
              <a:t>, </a:t>
            </a:r>
            <a:r>
              <a:rPr lang="de-DE" sz="1400" dirty="0" err="1"/>
              <a:t>see</a:t>
            </a:r>
            <a:r>
              <a:rPr lang="de-DE" sz="1400" dirty="0"/>
              <a:t> IEooc_Methods4_Exercise11 on </a:t>
            </a:r>
            <a:r>
              <a:rPr lang="de-DE" sz="1400" dirty="0">
                <a:hlinkClick r:id="rId6"/>
              </a:rPr>
              <a:t>https://www.industrialecology.uni-freiburg.de/teaching</a:t>
            </a:r>
            <a:r>
              <a:rPr lang="de-DE" sz="1400" dirty="0"/>
              <a:t> </a:t>
            </a:r>
          </a:p>
        </p:txBody>
      </p:sp>
      <p:sp>
        <p:nvSpPr>
          <p:cNvPr id="20" name="Textfeld 19">
            <a:extLst>
              <a:ext uri="{FF2B5EF4-FFF2-40B4-BE49-F238E27FC236}">
                <a16:creationId xmlns:a16="http://schemas.microsoft.com/office/drawing/2014/main" id="{2F3DB590-B21C-4FDA-8DD1-1DF41310ABA5}"/>
              </a:ext>
            </a:extLst>
          </p:cNvPr>
          <p:cNvSpPr txBox="1"/>
          <p:nvPr/>
        </p:nvSpPr>
        <p:spPr>
          <a:xfrm>
            <a:off x="106181" y="5568742"/>
            <a:ext cx="10694256" cy="1015663"/>
          </a:xfrm>
          <a:prstGeom prst="rect">
            <a:avLst/>
          </a:prstGeom>
          <a:noFill/>
        </p:spPr>
        <p:txBody>
          <a:bodyPr wrap="square" rtlCol="0">
            <a:spAutoFit/>
          </a:bodyPr>
          <a:lstStyle/>
          <a:p>
            <a:r>
              <a:rPr lang="de-DE" sz="2000" dirty="0"/>
              <a:t>After </a:t>
            </a:r>
            <a:r>
              <a:rPr lang="de-DE" sz="2000" dirty="0" err="1"/>
              <a:t>clear-cutting</a:t>
            </a:r>
            <a:r>
              <a:rPr lang="de-DE" sz="2000" dirty="0"/>
              <a:t>, </a:t>
            </a:r>
            <a:r>
              <a:rPr lang="de-DE" sz="2000" dirty="0" err="1"/>
              <a:t>the</a:t>
            </a:r>
            <a:r>
              <a:rPr lang="de-DE" sz="2000" dirty="0"/>
              <a:t> </a:t>
            </a:r>
            <a:r>
              <a:rPr lang="de-DE" sz="2000" dirty="0" err="1"/>
              <a:t>forest</a:t>
            </a:r>
            <a:r>
              <a:rPr lang="de-DE" sz="2000" dirty="0"/>
              <a:t> </a:t>
            </a:r>
            <a:r>
              <a:rPr lang="de-DE" sz="2000" dirty="0" err="1"/>
              <a:t>slowly</a:t>
            </a:r>
            <a:r>
              <a:rPr lang="de-DE" sz="2000" dirty="0"/>
              <a:t> </a:t>
            </a:r>
            <a:r>
              <a:rPr lang="de-DE" sz="2000" dirty="0" err="1"/>
              <a:t>regrows</a:t>
            </a:r>
            <a:r>
              <a:rPr lang="de-DE" sz="2000" dirty="0"/>
              <a:t>, </a:t>
            </a:r>
            <a:r>
              <a:rPr lang="de-DE" sz="2000" dirty="0" err="1"/>
              <a:t>leading</a:t>
            </a:r>
            <a:r>
              <a:rPr lang="de-DE" sz="2000" dirty="0"/>
              <a:t> </a:t>
            </a:r>
            <a:r>
              <a:rPr lang="de-DE" sz="2000" dirty="0" err="1"/>
              <a:t>to</a:t>
            </a:r>
            <a:r>
              <a:rPr lang="de-DE" sz="2000" dirty="0"/>
              <a:t> a </a:t>
            </a:r>
            <a:r>
              <a:rPr lang="de-DE" sz="2000" dirty="0" err="1"/>
              <a:t>carbon</a:t>
            </a:r>
            <a:r>
              <a:rPr lang="de-DE" sz="2000" dirty="0"/>
              <a:t> </a:t>
            </a:r>
            <a:r>
              <a:rPr lang="de-DE" sz="2000" dirty="0" err="1"/>
              <a:t>sequestration</a:t>
            </a:r>
            <a:r>
              <a:rPr lang="de-DE" sz="2000" dirty="0"/>
              <a:t> </a:t>
            </a:r>
            <a:r>
              <a:rPr lang="de-DE" sz="2000" dirty="0" err="1"/>
              <a:t>from</a:t>
            </a:r>
            <a:r>
              <a:rPr lang="de-DE" sz="2000" dirty="0"/>
              <a:t> </a:t>
            </a:r>
            <a:r>
              <a:rPr lang="de-DE" sz="2000" dirty="0" err="1"/>
              <a:t>the</a:t>
            </a:r>
            <a:r>
              <a:rPr lang="de-DE" sz="2000" dirty="0"/>
              <a:t> </a:t>
            </a:r>
            <a:r>
              <a:rPr lang="de-DE" sz="2000" dirty="0" err="1"/>
              <a:t>atmosphere</a:t>
            </a:r>
            <a:r>
              <a:rPr lang="de-DE" sz="2000" dirty="0"/>
              <a:t> </a:t>
            </a:r>
            <a:r>
              <a:rPr lang="de-DE" sz="2000" dirty="0" err="1"/>
              <a:t>as</a:t>
            </a:r>
            <a:r>
              <a:rPr lang="de-DE" sz="2000" dirty="0"/>
              <a:t> </a:t>
            </a:r>
            <a:r>
              <a:rPr lang="de-DE" sz="2000" dirty="0" err="1"/>
              <a:t>shown</a:t>
            </a:r>
            <a:r>
              <a:rPr lang="de-DE" sz="2000" dirty="0"/>
              <a:t> </a:t>
            </a:r>
            <a:r>
              <a:rPr lang="de-DE" sz="2000" dirty="0" err="1"/>
              <a:t>by</a:t>
            </a:r>
            <a:r>
              <a:rPr lang="de-DE" sz="2000" dirty="0"/>
              <a:t> </a:t>
            </a:r>
            <a:r>
              <a:rPr lang="de-DE" sz="2000" dirty="0" err="1"/>
              <a:t>the</a:t>
            </a:r>
            <a:r>
              <a:rPr lang="de-DE" sz="2000" dirty="0"/>
              <a:t> </a:t>
            </a:r>
            <a:r>
              <a:rPr lang="de-DE" sz="2000" dirty="0" err="1"/>
              <a:t>grey</a:t>
            </a:r>
            <a:r>
              <a:rPr lang="de-DE" sz="2000" dirty="0"/>
              <a:t> </a:t>
            </a:r>
            <a:r>
              <a:rPr lang="de-DE" sz="2000" dirty="0" err="1"/>
              <a:t>bars</a:t>
            </a:r>
            <a:r>
              <a:rPr lang="de-DE" sz="2000" dirty="0"/>
              <a:t> on </a:t>
            </a:r>
            <a:r>
              <a:rPr lang="de-DE" sz="2000" dirty="0" err="1"/>
              <a:t>the</a:t>
            </a:r>
            <a:r>
              <a:rPr lang="de-DE" sz="2000" dirty="0"/>
              <a:t> </a:t>
            </a:r>
            <a:r>
              <a:rPr lang="de-DE" sz="2000" dirty="0" err="1"/>
              <a:t>left</a:t>
            </a:r>
            <a:r>
              <a:rPr lang="de-DE" sz="2000" dirty="0"/>
              <a:t> </a:t>
            </a:r>
            <a:r>
              <a:rPr lang="de-DE" sz="2000" dirty="0" err="1"/>
              <a:t>side</a:t>
            </a:r>
            <a:r>
              <a:rPr lang="de-DE" sz="2000" dirty="0"/>
              <a:t>. Right </a:t>
            </a:r>
            <a:r>
              <a:rPr lang="de-DE" sz="2000" dirty="0" err="1"/>
              <a:t>side</a:t>
            </a:r>
            <a:r>
              <a:rPr lang="de-DE" sz="2000" dirty="0"/>
              <a:t>: </a:t>
            </a:r>
            <a:r>
              <a:rPr lang="de-DE" sz="2000" dirty="0" err="1"/>
              <a:t>carbon</a:t>
            </a:r>
            <a:r>
              <a:rPr lang="de-DE" sz="2000" dirty="0"/>
              <a:t> stock in </a:t>
            </a:r>
            <a:r>
              <a:rPr lang="de-DE" sz="2000" dirty="0" err="1"/>
              <a:t>the</a:t>
            </a:r>
            <a:r>
              <a:rPr lang="de-DE" sz="2000" dirty="0"/>
              <a:t> </a:t>
            </a:r>
            <a:r>
              <a:rPr lang="de-DE" sz="2000" dirty="0" err="1"/>
              <a:t>atmosphere</a:t>
            </a:r>
            <a:r>
              <a:rPr lang="de-DE" sz="2000" dirty="0"/>
              <a:t>, </a:t>
            </a:r>
            <a:r>
              <a:rPr lang="de-DE" sz="2000" dirty="0" err="1"/>
              <a:t>calculated</a:t>
            </a:r>
            <a:r>
              <a:rPr lang="de-DE" sz="2000" dirty="0"/>
              <a:t> </a:t>
            </a:r>
            <a:r>
              <a:rPr lang="de-DE" sz="2000" dirty="0" err="1"/>
              <a:t>from</a:t>
            </a:r>
            <a:r>
              <a:rPr lang="de-DE" sz="2000" dirty="0"/>
              <a:t> </a:t>
            </a:r>
            <a:r>
              <a:rPr lang="de-DE" sz="2000" dirty="0" err="1"/>
              <a:t>the</a:t>
            </a:r>
            <a:r>
              <a:rPr lang="de-DE" sz="2000" dirty="0"/>
              <a:t> </a:t>
            </a:r>
            <a:r>
              <a:rPr lang="de-DE" sz="2000" dirty="0" err="1"/>
              <a:t>flows</a:t>
            </a:r>
            <a:r>
              <a:rPr lang="de-DE" sz="2000" dirty="0"/>
              <a:t> on </a:t>
            </a:r>
            <a:r>
              <a:rPr lang="de-DE" sz="2000" dirty="0" err="1"/>
              <a:t>the</a:t>
            </a:r>
            <a:r>
              <a:rPr lang="de-DE" sz="2000" dirty="0"/>
              <a:t> </a:t>
            </a:r>
            <a:r>
              <a:rPr lang="de-DE" sz="2000" dirty="0" err="1"/>
              <a:t>right</a:t>
            </a:r>
            <a:r>
              <a:rPr lang="de-DE" sz="2000" dirty="0"/>
              <a:t> </a:t>
            </a:r>
            <a:r>
              <a:rPr lang="de-DE" sz="2000" dirty="0" err="1"/>
              <a:t>side</a:t>
            </a:r>
            <a:r>
              <a:rPr lang="de-DE" sz="2000" dirty="0"/>
              <a:t> and </a:t>
            </a:r>
            <a:r>
              <a:rPr lang="de-DE" sz="2000" dirty="0" err="1"/>
              <a:t>the</a:t>
            </a:r>
            <a:r>
              <a:rPr lang="de-DE" sz="2000" dirty="0"/>
              <a:t> Bern </a:t>
            </a:r>
            <a:r>
              <a:rPr lang="de-DE" sz="2000" dirty="0" err="1"/>
              <a:t>carbon</a:t>
            </a:r>
            <a:r>
              <a:rPr lang="de-DE" sz="2000" dirty="0"/>
              <a:t> </a:t>
            </a:r>
            <a:r>
              <a:rPr lang="de-DE" sz="2000" dirty="0" err="1"/>
              <a:t>cycle</a:t>
            </a:r>
            <a:r>
              <a:rPr lang="de-DE" sz="2000" dirty="0"/>
              <a:t> </a:t>
            </a:r>
            <a:r>
              <a:rPr lang="de-DE" sz="2000" dirty="0" err="1"/>
              <a:t>model</a:t>
            </a:r>
            <a:r>
              <a:rPr lang="de-DE" sz="2000" dirty="0"/>
              <a:t>  (</a:t>
            </a:r>
            <a:r>
              <a:rPr lang="de-DE" sz="2000" dirty="0" err="1"/>
              <a:t>see</a:t>
            </a:r>
            <a:r>
              <a:rPr lang="de-DE" sz="2000" dirty="0"/>
              <a:t> </a:t>
            </a:r>
            <a:r>
              <a:rPr lang="de-DE" sz="2000" dirty="0" err="1"/>
              <a:t>slide</a:t>
            </a:r>
            <a:r>
              <a:rPr lang="de-DE" sz="2000" dirty="0"/>
              <a:t> </a:t>
            </a:r>
            <a:r>
              <a:rPr lang="de-DE" sz="2000" dirty="0" err="1"/>
              <a:t>above</a:t>
            </a:r>
            <a:r>
              <a:rPr lang="de-DE" sz="2000" dirty="0"/>
              <a:t>).</a:t>
            </a:r>
          </a:p>
        </p:txBody>
      </p:sp>
    </p:spTree>
    <p:extLst>
      <p:ext uri="{BB962C8B-B14F-4D97-AF65-F5344CB8AC3E}">
        <p14:creationId xmlns:p14="http://schemas.microsoft.com/office/powerpoint/2010/main" val="140699219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7B5ED6-B39B-53B6-CA96-D825C1474DB2}"/>
              </a:ext>
            </a:extLst>
          </p:cNvPr>
          <p:cNvSpPr>
            <a:spLocks noGrp="1"/>
          </p:cNvSpPr>
          <p:nvPr>
            <p:ph type="title"/>
          </p:nvPr>
        </p:nvSpPr>
        <p:spPr/>
        <p:txBody>
          <a:bodyPr/>
          <a:lstStyle/>
          <a:p>
            <a:r>
              <a:rPr lang="de-DE" dirty="0"/>
              <a:t>AFOLU </a:t>
            </a:r>
            <a:r>
              <a:rPr lang="de-DE" dirty="0" err="1"/>
              <a:t>sector</a:t>
            </a:r>
            <a:r>
              <a:rPr lang="de-DE" dirty="0"/>
              <a:t> and </a:t>
            </a:r>
            <a:r>
              <a:rPr lang="de-DE" dirty="0" err="1"/>
              <a:t>products</a:t>
            </a:r>
            <a:br>
              <a:rPr lang="de-DE" dirty="0"/>
            </a:br>
            <a:r>
              <a:rPr lang="en-US" dirty="0">
                <a:solidFill>
                  <a:srgbClr val="000000"/>
                </a:solidFill>
              </a:rPr>
              <a:t>Carbon accounting – </a:t>
            </a:r>
            <a:br>
              <a:rPr lang="en-US" dirty="0">
                <a:solidFill>
                  <a:srgbClr val="000000"/>
                </a:solidFill>
              </a:rPr>
            </a:br>
            <a:r>
              <a:rPr lang="en-US" dirty="0">
                <a:solidFill>
                  <a:srgbClr val="000000"/>
                </a:solidFill>
              </a:rPr>
              <a:t>overview and </a:t>
            </a:r>
            <a:r>
              <a:rPr lang="en-US" dirty="0" err="1">
                <a:solidFill>
                  <a:srgbClr val="000000"/>
                </a:solidFill>
              </a:rPr>
              <a:t>standardisation</a:t>
            </a:r>
            <a:endParaRPr lang="de-DE" dirty="0">
              <a:solidFill>
                <a:srgbClr val="000000"/>
              </a:solidFill>
            </a:endParaRPr>
          </a:p>
        </p:txBody>
      </p:sp>
      <p:sp>
        <p:nvSpPr>
          <p:cNvPr id="3" name="Foliennummernplatzhalter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571F0E-BA57-4409-A3A5-945CC828A36E}" type="slidenum">
              <a:rPr kumimoji="0" lang="de-DE" sz="900" b="0" i="0" u="none" strike="noStrike" kern="1200" cap="none" spc="0" normalizeH="0" baseline="0" noProof="0" smtClean="0">
                <a:ln>
                  <a:noFill/>
                </a:ln>
                <a:solidFill>
                  <a:srgbClr val="344A9A"/>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de-DE" sz="900" b="0" i="0" u="none" strike="noStrike" kern="1200" cap="none" spc="0" normalizeH="0" baseline="0" noProof="0" dirty="0">
              <a:ln>
                <a:noFill/>
              </a:ln>
              <a:solidFill>
                <a:srgbClr val="344A9A"/>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768956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55122" y="6003263"/>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 Box 1"/>
          <p:cNvSpPr txBox="1">
            <a:spLocks noChangeArrowheads="1"/>
          </p:cNvSpPr>
          <p:nvPr/>
        </p:nvSpPr>
        <p:spPr bwMode="auto">
          <a:xfrm>
            <a:off x="-41739" y="-31511"/>
            <a:ext cx="12377826" cy="618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19963" tIns="62381" rIns="119963" bIns="62381">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9pPr>
          </a:lstStyle>
          <a:p>
            <a:pPr>
              <a:buClrTx/>
              <a:buFontTx/>
              <a:buNone/>
            </a:pPr>
            <a:r>
              <a:rPr lang="en-US" altLang="en-US" sz="3199" b="1" dirty="0">
                <a:latin typeface="Tahoma" panose="020B0604030504040204" pitchFamily="34" charset="0"/>
                <a:ea typeface="Tahoma" panose="020B0604030504040204" pitchFamily="34" charset="0"/>
                <a:cs typeface="Tahoma" panose="020B0604030504040204" pitchFamily="34" charset="0"/>
              </a:rPr>
              <a:t>Application to GHG timing: Carbon sequestration &amp; storage</a:t>
            </a:r>
            <a:endParaRPr lang="nb-NO" altLang="en-US" sz="3199" b="1" dirty="0">
              <a:latin typeface="Tahoma" panose="020B0604030504040204" pitchFamily="34" charset="0"/>
              <a:ea typeface="Tahoma" panose="020B0604030504040204" pitchFamily="34" charset="0"/>
              <a:cs typeface="Tahoma" panose="020B0604030504040204" pitchFamily="34" charset="0"/>
            </a:endParaRPr>
          </a:p>
        </p:txBody>
      </p:sp>
      <p:sp>
        <p:nvSpPr>
          <p:cNvPr id="4" name="Foliennummernplatzhalter 3"/>
          <p:cNvSpPr>
            <a:spLocks noGrp="1"/>
          </p:cNvSpPr>
          <p:nvPr>
            <p:ph type="sldNum" sz="quarter" idx="12"/>
          </p:nvPr>
        </p:nvSpPr>
        <p:spPr/>
        <p:txBody>
          <a:bodyPr/>
          <a:lstStyle/>
          <a:p>
            <a:fld id="{2A376526-B13C-48C2-B4E1-184897AD8622}" type="slidenum">
              <a:rPr lang="de-DE" smtClean="0"/>
              <a:t>20</a:t>
            </a:fld>
            <a:endParaRPr lang="de-DE"/>
          </a:p>
        </p:txBody>
      </p:sp>
      <p:graphicFrame>
        <p:nvGraphicFramePr>
          <p:cNvPr id="9" name="Diagramm 8"/>
          <p:cNvGraphicFramePr>
            <a:graphicFrameLocks/>
          </p:cNvGraphicFramePr>
          <p:nvPr>
            <p:extLst>
              <p:ext uri="{D42A27DB-BD31-4B8C-83A1-F6EECF244321}">
                <p14:modId xmlns:p14="http://schemas.microsoft.com/office/powerpoint/2010/main" val="1206586184"/>
              </p:ext>
            </p:extLst>
          </p:nvPr>
        </p:nvGraphicFramePr>
        <p:xfrm>
          <a:off x="676572" y="661606"/>
          <a:ext cx="4919972" cy="408297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Diagramm 10"/>
          <p:cNvGraphicFramePr>
            <a:graphicFrameLocks/>
          </p:cNvGraphicFramePr>
          <p:nvPr>
            <p:extLst>
              <p:ext uri="{D42A27DB-BD31-4B8C-83A1-F6EECF244321}">
                <p14:modId xmlns:p14="http://schemas.microsoft.com/office/powerpoint/2010/main" val="3571914143"/>
              </p:ext>
            </p:extLst>
          </p:nvPr>
        </p:nvGraphicFramePr>
        <p:xfrm>
          <a:off x="6675758" y="549229"/>
          <a:ext cx="4985379" cy="4106699"/>
        </p:xfrm>
        <a:graphic>
          <a:graphicData uri="http://schemas.openxmlformats.org/drawingml/2006/chart">
            <c:chart xmlns:c="http://schemas.openxmlformats.org/drawingml/2006/chart" xmlns:r="http://schemas.openxmlformats.org/officeDocument/2006/relationships" r:id="rId5"/>
          </a:graphicData>
        </a:graphic>
      </p:graphicFrame>
      <p:sp>
        <p:nvSpPr>
          <p:cNvPr id="12" name="Textfeld 11"/>
          <p:cNvSpPr txBox="1"/>
          <p:nvPr/>
        </p:nvSpPr>
        <p:spPr>
          <a:xfrm rot="16200000">
            <a:off x="-534679" y="2523716"/>
            <a:ext cx="1860446" cy="369332"/>
          </a:xfrm>
          <a:prstGeom prst="rect">
            <a:avLst/>
          </a:prstGeom>
          <a:noFill/>
        </p:spPr>
        <p:txBody>
          <a:bodyPr wrap="none" rtlCol="0">
            <a:spAutoFit/>
          </a:bodyPr>
          <a:lstStyle/>
          <a:p>
            <a:r>
              <a:rPr lang="de-DE"/>
              <a:t>tons of carbon (C)</a:t>
            </a:r>
          </a:p>
        </p:txBody>
      </p:sp>
      <p:sp>
        <p:nvSpPr>
          <p:cNvPr id="13" name="Textfeld 12"/>
          <p:cNvSpPr txBox="1"/>
          <p:nvPr/>
        </p:nvSpPr>
        <p:spPr>
          <a:xfrm rot="16200000">
            <a:off x="5488132" y="2417912"/>
            <a:ext cx="1860446" cy="369332"/>
          </a:xfrm>
          <a:prstGeom prst="rect">
            <a:avLst/>
          </a:prstGeom>
          <a:noFill/>
        </p:spPr>
        <p:txBody>
          <a:bodyPr wrap="none" rtlCol="0">
            <a:spAutoFit/>
          </a:bodyPr>
          <a:lstStyle/>
          <a:p>
            <a:r>
              <a:rPr lang="de-DE"/>
              <a:t>tons of carbon (C)</a:t>
            </a:r>
          </a:p>
        </p:txBody>
      </p:sp>
      <p:sp>
        <p:nvSpPr>
          <p:cNvPr id="14" name="Textfeld 13"/>
          <p:cNvSpPr txBox="1"/>
          <p:nvPr/>
        </p:nvSpPr>
        <p:spPr>
          <a:xfrm>
            <a:off x="5422682" y="3183331"/>
            <a:ext cx="369012" cy="369332"/>
          </a:xfrm>
          <a:prstGeom prst="rect">
            <a:avLst/>
          </a:prstGeom>
          <a:noFill/>
        </p:spPr>
        <p:txBody>
          <a:bodyPr wrap="none" rtlCol="0">
            <a:spAutoFit/>
          </a:bodyPr>
          <a:lstStyle/>
          <a:p>
            <a:r>
              <a:rPr lang="de-DE"/>
              <a:t>yr</a:t>
            </a:r>
          </a:p>
        </p:txBody>
      </p:sp>
      <p:sp>
        <p:nvSpPr>
          <p:cNvPr id="15" name="Textfeld 14"/>
          <p:cNvSpPr txBox="1"/>
          <p:nvPr/>
        </p:nvSpPr>
        <p:spPr>
          <a:xfrm>
            <a:off x="11476631" y="3066488"/>
            <a:ext cx="369012" cy="369332"/>
          </a:xfrm>
          <a:prstGeom prst="rect">
            <a:avLst/>
          </a:prstGeom>
          <a:noFill/>
        </p:spPr>
        <p:txBody>
          <a:bodyPr wrap="none" rtlCol="0">
            <a:spAutoFit/>
          </a:bodyPr>
          <a:lstStyle/>
          <a:p>
            <a:r>
              <a:rPr lang="de-DE"/>
              <a:t>yr</a:t>
            </a:r>
          </a:p>
        </p:txBody>
      </p:sp>
      <p:sp>
        <p:nvSpPr>
          <p:cNvPr id="7" name="Textfeld 6"/>
          <p:cNvSpPr txBox="1"/>
          <p:nvPr/>
        </p:nvSpPr>
        <p:spPr>
          <a:xfrm>
            <a:off x="3770818" y="1447429"/>
            <a:ext cx="1757144" cy="1477328"/>
          </a:xfrm>
          <a:prstGeom prst="rect">
            <a:avLst/>
          </a:prstGeom>
          <a:solidFill>
            <a:schemeClr val="bg1"/>
          </a:solidFill>
        </p:spPr>
        <p:txBody>
          <a:bodyPr wrap="square" rtlCol="0">
            <a:spAutoFit/>
          </a:bodyPr>
          <a:lstStyle/>
          <a:p>
            <a:r>
              <a:rPr lang="de-DE"/>
              <a:t>Carbon </a:t>
            </a:r>
            <a:r>
              <a:rPr lang="de-DE" b="1" i="1"/>
              <a:t>flows</a:t>
            </a:r>
            <a:r>
              <a:rPr lang="de-DE"/>
              <a:t> in from/to system on last slide.</a:t>
            </a:r>
          </a:p>
          <a:p>
            <a:r>
              <a:rPr lang="de-DE"/>
              <a:t>Blue and red are two alternatives</a:t>
            </a:r>
          </a:p>
        </p:txBody>
      </p:sp>
      <p:sp>
        <p:nvSpPr>
          <p:cNvPr id="16" name="Textfeld 15"/>
          <p:cNvSpPr txBox="1"/>
          <p:nvPr/>
        </p:nvSpPr>
        <p:spPr>
          <a:xfrm>
            <a:off x="9778497" y="1683466"/>
            <a:ext cx="1757144" cy="1200329"/>
          </a:xfrm>
          <a:prstGeom prst="rect">
            <a:avLst/>
          </a:prstGeom>
          <a:solidFill>
            <a:schemeClr val="bg1"/>
          </a:solidFill>
        </p:spPr>
        <p:txBody>
          <a:bodyPr wrap="square" rtlCol="0">
            <a:spAutoFit/>
          </a:bodyPr>
          <a:lstStyle/>
          <a:p>
            <a:r>
              <a:rPr lang="de-DE"/>
              <a:t>Carbon </a:t>
            </a:r>
            <a:r>
              <a:rPr lang="de-DE" b="1" i="1"/>
              <a:t>stocks</a:t>
            </a:r>
            <a:r>
              <a:rPr lang="de-DE"/>
              <a:t> in atmosphere</a:t>
            </a:r>
          </a:p>
          <a:p>
            <a:r>
              <a:rPr lang="de-DE"/>
              <a:t>Blue and red are two alternatives</a:t>
            </a:r>
          </a:p>
        </p:txBody>
      </p:sp>
      <p:sp>
        <p:nvSpPr>
          <p:cNvPr id="17" name="Textfeld 16"/>
          <p:cNvSpPr txBox="1"/>
          <p:nvPr/>
        </p:nvSpPr>
        <p:spPr>
          <a:xfrm>
            <a:off x="147154" y="4690531"/>
            <a:ext cx="11698489" cy="1938992"/>
          </a:xfrm>
          <a:prstGeom prst="rect">
            <a:avLst/>
          </a:prstGeom>
          <a:noFill/>
        </p:spPr>
        <p:txBody>
          <a:bodyPr wrap="square" rtlCol="0">
            <a:spAutoFit/>
          </a:bodyPr>
          <a:lstStyle/>
          <a:p>
            <a:r>
              <a:rPr lang="de-DE" sz="2000" dirty="0" err="1"/>
              <a:t>When</a:t>
            </a:r>
            <a:r>
              <a:rPr lang="de-DE" sz="2000" dirty="0"/>
              <a:t> </a:t>
            </a:r>
            <a:r>
              <a:rPr lang="de-DE" sz="2000" dirty="0" err="1"/>
              <a:t>converting</a:t>
            </a:r>
            <a:r>
              <a:rPr lang="de-DE" sz="2000" dirty="0"/>
              <a:t> </a:t>
            </a:r>
            <a:r>
              <a:rPr lang="de-DE" sz="2000" dirty="0" err="1"/>
              <a:t>atmospheric</a:t>
            </a:r>
            <a:r>
              <a:rPr lang="de-DE" sz="2000" dirty="0"/>
              <a:t> </a:t>
            </a:r>
            <a:r>
              <a:rPr lang="de-DE" sz="2000" dirty="0" err="1"/>
              <a:t>carbon</a:t>
            </a:r>
            <a:r>
              <a:rPr lang="de-DE" sz="2000" dirty="0"/>
              <a:t> </a:t>
            </a:r>
            <a:r>
              <a:rPr lang="de-DE" sz="2000" dirty="0" err="1"/>
              <a:t>flows</a:t>
            </a:r>
            <a:r>
              <a:rPr lang="de-DE" sz="2000" dirty="0"/>
              <a:t> </a:t>
            </a:r>
            <a:r>
              <a:rPr lang="de-DE" sz="2000" dirty="0" err="1"/>
              <a:t>to</a:t>
            </a:r>
            <a:r>
              <a:rPr lang="de-DE" sz="2000" dirty="0"/>
              <a:t> </a:t>
            </a:r>
            <a:r>
              <a:rPr lang="de-DE" sz="2000" dirty="0" err="1"/>
              <a:t>stocks</a:t>
            </a:r>
            <a:r>
              <a:rPr lang="de-DE" sz="2000" dirty="0"/>
              <a:t> (</a:t>
            </a:r>
            <a:r>
              <a:rPr lang="de-DE" sz="2000" dirty="0" err="1"/>
              <a:t>left</a:t>
            </a:r>
            <a:r>
              <a:rPr lang="de-DE" sz="2000" dirty="0"/>
              <a:t> </a:t>
            </a:r>
            <a:r>
              <a:rPr lang="de-DE" sz="2000" dirty="0" err="1"/>
              <a:t>to</a:t>
            </a:r>
            <a:r>
              <a:rPr lang="de-DE" sz="2000" dirty="0"/>
              <a:t> </a:t>
            </a:r>
            <a:r>
              <a:rPr lang="de-DE" sz="2000" dirty="0" err="1"/>
              <a:t>right</a:t>
            </a:r>
            <a:r>
              <a:rPr lang="de-DE" sz="2000" dirty="0"/>
              <a:t> </a:t>
            </a:r>
            <a:r>
              <a:rPr lang="de-DE" sz="2000" dirty="0" err="1"/>
              <a:t>plot</a:t>
            </a:r>
            <a:r>
              <a:rPr lang="de-DE" sz="2000" dirty="0"/>
              <a:t>), </a:t>
            </a:r>
            <a:r>
              <a:rPr lang="de-DE" sz="2000" dirty="0" err="1"/>
              <a:t>the</a:t>
            </a:r>
            <a:r>
              <a:rPr lang="de-DE" sz="2000" dirty="0"/>
              <a:t> Bern </a:t>
            </a:r>
            <a:r>
              <a:rPr lang="de-DE" sz="2000" dirty="0" err="1"/>
              <a:t>carbon</a:t>
            </a:r>
            <a:r>
              <a:rPr lang="de-DE" sz="2000" dirty="0"/>
              <a:t> </a:t>
            </a:r>
            <a:r>
              <a:rPr lang="de-DE" sz="2000" dirty="0" err="1"/>
              <a:t>cycle</a:t>
            </a:r>
            <a:r>
              <a:rPr lang="de-DE" sz="2000" dirty="0"/>
              <a:t> </a:t>
            </a:r>
            <a:r>
              <a:rPr lang="de-DE" sz="2000" dirty="0" err="1"/>
              <a:t>model</a:t>
            </a:r>
            <a:r>
              <a:rPr lang="de-DE" sz="2000" dirty="0"/>
              <a:t> </a:t>
            </a:r>
            <a:r>
              <a:rPr lang="de-DE" sz="2000" dirty="0" err="1"/>
              <a:t>is</a:t>
            </a:r>
            <a:r>
              <a:rPr lang="de-DE" sz="2000" dirty="0"/>
              <a:t> </a:t>
            </a:r>
            <a:r>
              <a:rPr lang="de-DE" sz="2000" dirty="0" err="1"/>
              <a:t>used</a:t>
            </a:r>
            <a:r>
              <a:rPr lang="de-DE" sz="2000" dirty="0"/>
              <a:t>. </a:t>
            </a:r>
          </a:p>
          <a:p>
            <a:r>
              <a:rPr lang="de-DE" sz="2000" dirty="0"/>
              <a:t>Bars in </a:t>
            </a:r>
            <a:r>
              <a:rPr lang="de-DE" sz="2000" dirty="0" err="1"/>
              <a:t>right</a:t>
            </a:r>
            <a:r>
              <a:rPr lang="de-DE" sz="2000" dirty="0"/>
              <a:t> </a:t>
            </a:r>
            <a:r>
              <a:rPr lang="de-DE" sz="2000" dirty="0" err="1"/>
              <a:t>plot</a:t>
            </a:r>
            <a:r>
              <a:rPr lang="de-DE" sz="2000" dirty="0"/>
              <a:t> </a:t>
            </a:r>
            <a:r>
              <a:rPr lang="de-DE" sz="2000" dirty="0" err="1"/>
              <a:t>are</a:t>
            </a:r>
            <a:r>
              <a:rPr lang="de-DE" sz="2000" dirty="0"/>
              <a:t> proportional </a:t>
            </a:r>
            <a:r>
              <a:rPr lang="de-DE" sz="2000" dirty="0" err="1"/>
              <a:t>to</a:t>
            </a:r>
            <a:r>
              <a:rPr lang="de-DE" sz="2000" dirty="0"/>
              <a:t> </a:t>
            </a:r>
            <a:r>
              <a:rPr lang="de-DE" sz="2000" dirty="0" err="1"/>
              <a:t>momentary</a:t>
            </a:r>
            <a:r>
              <a:rPr lang="de-DE" sz="2000" dirty="0"/>
              <a:t>/</a:t>
            </a:r>
            <a:r>
              <a:rPr lang="de-DE" sz="2000" dirty="0" err="1"/>
              <a:t>instantaneous</a:t>
            </a:r>
            <a:r>
              <a:rPr lang="de-DE" sz="2000" dirty="0"/>
              <a:t> </a:t>
            </a:r>
            <a:r>
              <a:rPr lang="de-DE" sz="2000" dirty="0" err="1"/>
              <a:t>radiative</a:t>
            </a:r>
            <a:r>
              <a:rPr lang="de-DE" sz="2000" dirty="0"/>
              <a:t> </a:t>
            </a:r>
            <a:r>
              <a:rPr lang="de-DE" sz="2000" dirty="0" err="1"/>
              <a:t>forcing</a:t>
            </a:r>
            <a:r>
              <a:rPr lang="de-DE" sz="2000" dirty="0"/>
              <a:t> of GHG </a:t>
            </a:r>
            <a:r>
              <a:rPr lang="de-DE" sz="2000" dirty="0" err="1"/>
              <a:t>from</a:t>
            </a:r>
            <a:r>
              <a:rPr lang="de-DE" sz="2000" dirty="0"/>
              <a:t> </a:t>
            </a:r>
            <a:r>
              <a:rPr lang="de-DE" sz="2000" dirty="0" err="1"/>
              <a:t>system</a:t>
            </a:r>
            <a:r>
              <a:rPr lang="de-DE" sz="2000" dirty="0"/>
              <a:t>.</a:t>
            </a:r>
          </a:p>
          <a:p>
            <a:r>
              <a:rPr lang="de-DE" sz="2000" dirty="0"/>
              <a:t>Total </a:t>
            </a:r>
            <a:r>
              <a:rPr lang="de-DE" sz="2000" dirty="0" err="1"/>
              <a:t>radiative</a:t>
            </a:r>
            <a:r>
              <a:rPr lang="de-DE" sz="2000" dirty="0"/>
              <a:t> </a:t>
            </a:r>
            <a:r>
              <a:rPr lang="de-DE" sz="2000" dirty="0" err="1"/>
              <a:t>forcing</a:t>
            </a:r>
            <a:r>
              <a:rPr lang="de-DE" sz="2000" dirty="0"/>
              <a:t> </a:t>
            </a:r>
            <a:r>
              <a:rPr lang="de-DE" sz="2000" dirty="0" err="1"/>
              <a:t>is</a:t>
            </a:r>
            <a:r>
              <a:rPr lang="de-DE" sz="2000" dirty="0"/>
              <a:t> </a:t>
            </a:r>
            <a:r>
              <a:rPr lang="de-DE" sz="2000" dirty="0" err="1"/>
              <a:t>calculated</a:t>
            </a:r>
            <a:r>
              <a:rPr lang="de-DE" sz="2000" dirty="0"/>
              <a:t> </a:t>
            </a:r>
            <a:r>
              <a:rPr lang="de-DE" sz="2000" dirty="0" err="1"/>
              <a:t>as</a:t>
            </a:r>
            <a:r>
              <a:rPr lang="de-DE" sz="2000" dirty="0"/>
              <a:t> </a:t>
            </a:r>
            <a:r>
              <a:rPr lang="de-DE" sz="2000" dirty="0" err="1"/>
              <a:t>the</a:t>
            </a:r>
            <a:r>
              <a:rPr lang="de-DE" sz="2000" dirty="0"/>
              <a:t> </a:t>
            </a:r>
            <a:r>
              <a:rPr lang="de-DE" sz="2000" dirty="0" err="1"/>
              <a:t>sum</a:t>
            </a:r>
            <a:r>
              <a:rPr lang="de-DE" sz="2000" dirty="0"/>
              <a:t> of </a:t>
            </a:r>
            <a:r>
              <a:rPr lang="de-DE" sz="2000" dirty="0" err="1"/>
              <a:t>momentary</a:t>
            </a:r>
            <a:r>
              <a:rPr lang="de-DE" sz="2000" dirty="0"/>
              <a:t> </a:t>
            </a:r>
            <a:r>
              <a:rPr lang="de-DE" sz="2000" dirty="0" err="1"/>
              <a:t>forcing</a:t>
            </a:r>
            <a:r>
              <a:rPr lang="de-DE" sz="2000" dirty="0"/>
              <a:t> </a:t>
            </a:r>
            <a:r>
              <a:rPr lang="de-DE" sz="2000" dirty="0" err="1"/>
              <a:t>until</a:t>
            </a:r>
            <a:r>
              <a:rPr lang="de-DE" sz="2000" dirty="0"/>
              <a:t> </a:t>
            </a:r>
            <a:r>
              <a:rPr lang="de-DE" sz="2000" dirty="0" err="1"/>
              <a:t>the</a:t>
            </a:r>
            <a:r>
              <a:rPr lang="de-DE" sz="2000" dirty="0"/>
              <a:t> time </a:t>
            </a:r>
            <a:r>
              <a:rPr lang="de-DE" sz="2000" dirty="0" err="1"/>
              <a:t>horizon</a:t>
            </a:r>
            <a:r>
              <a:rPr lang="de-DE" sz="2000" dirty="0"/>
              <a:t> (100 </a:t>
            </a:r>
            <a:r>
              <a:rPr lang="de-DE" sz="2000" dirty="0" err="1"/>
              <a:t>yr</a:t>
            </a:r>
            <a:r>
              <a:rPr lang="de-DE" sz="2000" dirty="0"/>
              <a:t>) (</a:t>
            </a:r>
            <a:r>
              <a:rPr lang="de-DE" sz="2000" dirty="0" err="1"/>
              <a:t>sum</a:t>
            </a:r>
            <a:r>
              <a:rPr lang="de-DE" sz="2000" dirty="0"/>
              <a:t> of all </a:t>
            </a:r>
            <a:r>
              <a:rPr lang="de-DE" sz="2000" dirty="0" err="1"/>
              <a:t>red</a:t>
            </a:r>
            <a:r>
              <a:rPr lang="de-DE" sz="2000" dirty="0"/>
              <a:t> </a:t>
            </a:r>
            <a:r>
              <a:rPr lang="de-DE" sz="2000" dirty="0" err="1"/>
              <a:t>or</a:t>
            </a:r>
            <a:r>
              <a:rPr lang="de-DE" sz="2000" dirty="0"/>
              <a:t> all </a:t>
            </a:r>
            <a:r>
              <a:rPr lang="de-DE" sz="2000" dirty="0" err="1"/>
              <a:t>blue</a:t>
            </a:r>
            <a:r>
              <a:rPr lang="de-DE" sz="2000" dirty="0"/>
              <a:t> </a:t>
            </a:r>
            <a:r>
              <a:rPr lang="de-DE" sz="2000" dirty="0" err="1"/>
              <a:t>bars</a:t>
            </a:r>
            <a:r>
              <a:rPr lang="de-DE" sz="2000" dirty="0"/>
              <a:t> in </a:t>
            </a:r>
            <a:r>
              <a:rPr lang="de-DE" sz="2000" dirty="0" err="1"/>
              <a:t>the</a:t>
            </a:r>
            <a:r>
              <a:rPr lang="de-DE" sz="2000" dirty="0"/>
              <a:t> </a:t>
            </a:r>
            <a:r>
              <a:rPr lang="de-DE" sz="2000" dirty="0" err="1"/>
              <a:t>right</a:t>
            </a:r>
            <a:r>
              <a:rPr lang="de-DE" sz="2000" dirty="0"/>
              <a:t> </a:t>
            </a:r>
            <a:r>
              <a:rPr lang="de-DE" sz="2000" dirty="0" err="1"/>
              <a:t>plot</a:t>
            </a:r>
            <a:r>
              <a:rPr lang="de-DE" sz="2000" dirty="0"/>
              <a:t>).</a:t>
            </a:r>
          </a:p>
          <a:p>
            <a:r>
              <a:rPr lang="de-DE" sz="2000" dirty="0"/>
              <a:t>The GWP of </a:t>
            </a:r>
            <a:r>
              <a:rPr lang="de-DE" sz="2000" dirty="0" err="1"/>
              <a:t>the</a:t>
            </a:r>
            <a:r>
              <a:rPr lang="de-DE" sz="2000" dirty="0"/>
              <a:t> </a:t>
            </a:r>
            <a:r>
              <a:rPr lang="de-DE" sz="2000" dirty="0" err="1"/>
              <a:t>two</a:t>
            </a:r>
            <a:r>
              <a:rPr lang="de-DE" sz="2000" dirty="0"/>
              <a:t> alternatives </a:t>
            </a:r>
            <a:r>
              <a:rPr lang="de-DE" sz="2000" dirty="0" err="1"/>
              <a:t>is</a:t>
            </a:r>
            <a:r>
              <a:rPr lang="de-DE" sz="2000" dirty="0"/>
              <a:t> </a:t>
            </a:r>
            <a:r>
              <a:rPr lang="de-DE" sz="2000" dirty="0" err="1"/>
              <a:t>calculated</a:t>
            </a:r>
            <a:r>
              <a:rPr lang="de-DE" sz="2000" dirty="0"/>
              <a:t> </a:t>
            </a:r>
            <a:r>
              <a:rPr lang="de-DE" sz="2000" dirty="0" err="1"/>
              <a:t>as</a:t>
            </a:r>
            <a:r>
              <a:rPr lang="de-DE" sz="2000" dirty="0"/>
              <a:t> </a:t>
            </a:r>
            <a:r>
              <a:rPr lang="de-DE" sz="2000" dirty="0" err="1"/>
              <a:t>the</a:t>
            </a:r>
            <a:r>
              <a:rPr lang="de-DE" sz="2000" dirty="0"/>
              <a:t> </a:t>
            </a:r>
            <a:r>
              <a:rPr lang="de-DE" sz="2000" dirty="0" err="1"/>
              <a:t>ratio</a:t>
            </a:r>
            <a:r>
              <a:rPr lang="de-DE" sz="2000" dirty="0"/>
              <a:t> of </a:t>
            </a:r>
            <a:r>
              <a:rPr lang="de-DE" sz="2000" dirty="0" err="1"/>
              <a:t>the</a:t>
            </a:r>
            <a:r>
              <a:rPr lang="de-DE" sz="2000" dirty="0"/>
              <a:t> total </a:t>
            </a:r>
            <a:r>
              <a:rPr lang="de-DE" sz="2000" dirty="0" err="1"/>
              <a:t>radiative</a:t>
            </a:r>
            <a:r>
              <a:rPr lang="de-DE" sz="2000" dirty="0"/>
              <a:t> </a:t>
            </a:r>
            <a:r>
              <a:rPr lang="de-DE" sz="2000" dirty="0" err="1"/>
              <a:t>forcing</a:t>
            </a:r>
            <a:r>
              <a:rPr lang="de-DE" sz="2000" dirty="0"/>
              <a:t> </a:t>
            </a:r>
            <a:r>
              <a:rPr lang="de-DE" sz="2000" dirty="0" err="1"/>
              <a:t>calculated</a:t>
            </a:r>
            <a:r>
              <a:rPr lang="de-DE" sz="2000" dirty="0"/>
              <a:t> </a:t>
            </a:r>
            <a:r>
              <a:rPr lang="de-DE" sz="2000" dirty="0" err="1"/>
              <a:t>from</a:t>
            </a:r>
            <a:r>
              <a:rPr lang="de-DE" sz="2000" dirty="0"/>
              <a:t> </a:t>
            </a:r>
            <a:r>
              <a:rPr lang="de-DE" sz="2000" dirty="0" err="1"/>
              <a:t>the</a:t>
            </a:r>
            <a:endParaRPr lang="de-DE" sz="2000" dirty="0"/>
          </a:p>
          <a:p>
            <a:r>
              <a:rPr lang="de-DE" sz="2000" dirty="0" err="1"/>
              <a:t>right</a:t>
            </a:r>
            <a:r>
              <a:rPr lang="de-DE" sz="2000" dirty="0"/>
              <a:t> </a:t>
            </a:r>
            <a:r>
              <a:rPr lang="de-DE" sz="2000" dirty="0" err="1"/>
              <a:t>figure</a:t>
            </a:r>
            <a:r>
              <a:rPr lang="de-DE" sz="2000" dirty="0"/>
              <a:t> and </a:t>
            </a:r>
            <a:r>
              <a:rPr lang="de-DE" sz="2000" dirty="0" err="1"/>
              <a:t>the</a:t>
            </a:r>
            <a:r>
              <a:rPr lang="de-DE" sz="2000" dirty="0"/>
              <a:t> total </a:t>
            </a:r>
            <a:r>
              <a:rPr lang="de-DE" sz="2000" dirty="0" err="1"/>
              <a:t>forcing</a:t>
            </a:r>
            <a:r>
              <a:rPr lang="de-DE" sz="2000" dirty="0"/>
              <a:t> of a CO</a:t>
            </a:r>
            <a:r>
              <a:rPr lang="de-DE" sz="2000" baseline="-25000" dirty="0"/>
              <a:t>2</a:t>
            </a:r>
            <a:r>
              <a:rPr lang="de-DE" sz="2000" dirty="0"/>
              <a:t> pulse of </a:t>
            </a:r>
            <a:r>
              <a:rPr lang="de-DE" sz="2000" dirty="0" err="1"/>
              <a:t>the</a:t>
            </a:r>
            <a:r>
              <a:rPr lang="de-DE" sz="2000" dirty="0"/>
              <a:t> same </a:t>
            </a:r>
            <a:r>
              <a:rPr lang="de-DE" sz="2000" dirty="0" err="1"/>
              <a:t>size</a:t>
            </a:r>
            <a:r>
              <a:rPr lang="de-DE" sz="2000" dirty="0"/>
              <a:t> </a:t>
            </a:r>
            <a:r>
              <a:rPr lang="de-DE" sz="2000" dirty="0" err="1"/>
              <a:t>as</a:t>
            </a:r>
            <a:r>
              <a:rPr lang="de-DE" sz="2000" dirty="0"/>
              <a:t> </a:t>
            </a:r>
            <a:r>
              <a:rPr lang="de-DE" sz="2000" dirty="0" err="1"/>
              <a:t>the</a:t>
            </a:r>
            <a:r>
              <a:rPr lang="de-DE" sz="2000" dirty="0"/>
              <a:t> </a:t>
            </a:r>
            <a:r>
              <a:rPr lang="de-DE" sz="2000" dirty="0" err="1"/>
              <a:t>harvest</a:t>
            </a:r>
            <a:r>
              <a:rPr lang="de-DE" sz="2000" dirty="0"/>
              <a:t> </a:t>
            </a:r>
            <a:r>
              <a:rPr lang="de-DE" sz="2000" dirty="0" err="1"/>
              <a:t>flow</a:t>
            </a:r>
            <a:r>
              <a:rPr lang="de-DE" sz="2000" dirty="0"/>
              <a:t> in </a:t>
            </a:r>
            <a:r>
              <a:rPr lang="de-DE" sz="2000" dirty="0" err="1"/>
              <a:t>year</a:t>
            </a:r>
            <a:r>
              <a:rPr lang="de-DE" sz="2000" dirty="0"/>
              <a:t> 0 (</a:t>
            </a:r>
            <a:r>
              <a:rPr lang="de-DE" sz="2000" dirty="0" err="1"/>
              <a:t>reference</a:t>
            </a:r>
            <a:r>
              <a:rPr lang="de-DE" sz="2000" dirty="0"/>
              <a:t> </a:t>
            </a:r>
            <a:r>
              <a:rPr lang="de-DE" sz="2000" dirty="0" err="1"/>
              <a:t>flow</a:t>
            </a:r>
            <a:r>
              <a:rPr lang="de-DE" sz="2000" dirty="0"/>
              <a:t>).</a:t>
            </a:r>
          </a:p>
        </p:txBody>
      </p:sp>
      <p:sp>
        <p:nvSpPr>
          <p:cNvPr id="18" name="Textfeld 17"/>
          <p:cNvSpPr txBox="1"/>
          <p:nvPr/>
        </p:nvSpPr>
        <p:spPr>
          <a:xfrm>
            <a:off x="6973567" y="971755"/>
            <a:ext cx="5271892" cy="677108"/>
          </a:xfrm>
          <a:prstGeom prst="rect">
            <a:avLst/>
          </a:prstGeom>
          <a:noFill/>
        </p:spPr>
        <p:txBody>
          <a:bodyPr wrap="none" rtlCol="0">
            <a:spAutoFit/>
          </a:bodyPr>
          <a:lstStyle/>
          <a:p>
            <a:r>
              <a:rPr lang="de-DE" sz="1900" b="1" dirty="0">
                <a:solidFill>
                  <a:schemeClr val="accent1">
                    <a:lumMod val="75000"/>
                  </a:schemeClr>
                </a:solidFill>
              </a:rPr>
              <a:t>GWP: Ca. 30% of fossil CO</a:t>
            </a:r>
            <a:r>
              <a:rPr lang="de-DE" sz="1900" b="1" baseline="-25000" dirty="0">
                <a:solidFill>
                  <a:schemeClr val="accent1">
                    <a:lumMod val="75000"/>
                  </a:schemeClr>
                </a:solidFill>
              </a:rPr>
              <a:t>2</a:t>
            </a:r>
            <a:r>
              <a:rPr lang="de-DE" sz="1900" b="1" dirty="0">
                <a:solidFill>
                  <a:schemeClr val="accent1">
                    <a:lumMod val="75000"/>
                  </a:schemeClr>
                </a:solidFill>
              </a:rPr>
              <a:t>: Forest </a:t>
            </a:r>
            <a:r>
              <a:rPr lang="de-DE" sz="1900" b="1" dirty="0" err="1">
                <a:solidFill>
                  <a:schemeClr val="accent1">
                    <a:lumMod val="75000"/>
                  </a:schemeClr>
                </a:solidFill>
              </a:rPr>
              <a:t>regrowth</a:t>
            </a:r>
            <a:endParaRPr lang="de-DE" sz="1900" b="1" dirty="0">
              <a:solidFill>
                <a:schemeClr val="accent1">
                  <a:lumMod val="75000"/>
                </a:schemeClr>
              </a:solidFill>
            </a:endParaRPr>
          </a:p>
          <a:p>
            <a:r>
              <a:rPr lang="de-DE" sz="1900" b="1" baseline="-25000" dirty="0">
                <a:solidFill>
                  <a:schemeClr val="accent1">
                    <a:lumMod val="75000"/>
                  </a:schemeClr>
                </a:solidFill>
              </a:rPr>
              <a:t>    </a:t>
            </a:r>
            <a:r>
              <a:rPr lang="de-DE" sz="1900" b="1" dirty="0">
                <a:solidFill>
                  <a:schemeClr val="accent1">
                    <a:lumMod val="75000"/>
                  </a:schemeClr>
                </a:solidFill>
              </a:rPr>
              <a:t> </a:t>
            </a:r>
            <a:r>
              <a:rPr lang="de-DE" sz="1900" b="1" dirty="0" err="1">
                <a:solidFill>
                  <a:schemeClr val="accent1">
                    <a:lumMod val="75000"/>
                  </a:schemeClr>
                </a:solidFill>
              </a:rPr>
              <a:t>partly</a:t>
            </a:r>
            <a:r>
              <a:rPr lang="de-DE" sz="1900" b="1" dirty="0">
                <a:solidFill>
                  <a:schemeClr val="accent1">
                    <a:lumMod val="75000"/>
                  </a:schemeClr>
                </a:solidFill>
              </a:rPr>
              <a:t> </a:t>
            </a:r>
            <a:r>
              <a:rPr lang="de-DE" sz="1900" b="1" dirty="0" err="1">
                <a:solidFill>
                  <a:schemeClr val="accent1">
                    <a:lumMod val="75000"/>
                  </a:schemeClr>
                </a:solidFill>
              </a:rPr>
              <a:t>compensates</a:t>
            </a:r>
            <a:r>
              <a:rPr lang="de-DE" sz="1900" b="1" dirty="0">
                <a:solidFill>
                  <a:schemeClr val="accent1">
                    <a:lumMod val="75000"/>
                  </a:schemeClr>
                </a:solidFill>
              </a:rPr>
              <a:t> for </a:t>
            </a:r>
            <a:r>
              <a:rPr lang="de-DE" sz="1900" b="1" dirty="0" err="1">
                <a:solidFill>
                  <a:schemeClr val="accent1">
                    <a:lumMod val="75000"/>
                  </a:schemeClr>
                </a:solidFill>
              </a:rPr>
              <a:t>emission</a:t>
            </a:r>
            <a:r>
              <a:rPr lang="de-DE" sz="1900" b="1" dirty="0">
                <a:solidFill>
                  <a:schemeClr val="accent1">
                    <a:lumMod val="75000"/>
                  </a:schemeClr>
                </a:solidFill>
              </a:rPr>
              <a:t> pulse at </a:t>
            </a:r>
            <a:r>
              <a:rPr lang="de-DE" sz="1900" b="1" dirty="0" err="1">
                <a:solidFill>
                  <a:schemeClr val="accent1">
                    <a:lumMod val="75000"/>
                  </a:schemeClr>
                </a:solidFill>
              </a:rPr>
              <a:t>year</a:t>
            </a:r>
            <a:r>
              <a:rPr lang="de-DE" sz="1900" b="1" dirty="0">
                <a:solidFill>
                  <a:schemeClr val="accent1">
                    <a:lumMod val="75000"/>
                  </a:schemeClr>
                </a:solidFill>
              </a:rPr>
              <a:t> 0.</a:t>
            </a:r>
          </a:p>
        </p:txBody>
      </p:sp>
      <p:sp>
        <p:nvSpPr>
          <p:cNvPr id="19" name="Textfeld 18"/>
          <p:cNvSpPr txBox="1"/>
          <p:nvPr/>
        </p:nvSpPr>
        <p:spPr>
          <a:xfrm>
            <a:off x="6760072" y="3563620"/>
            <a:ext cx="5297989" cy="677108"/>
          </a:xfrm>
          <a:prstGeom prst="rect">
            <a:avLst/>
          </a:prstGeom>
          <a:noFill/>
        </p:spPr>
        <p:txBody>
          <a:bodyPr wrap="none" rtlCol="0">
            <a:spAutoFit/>
          </a:bodyPr>
          <a:lstStyle/>
          <a:p>
            <a:r>
              <a:rPr lang="de-DE" sz="1900" b="1" dirty="0">
                <a:solidFill>
                  <a:schemeClr val="accent2">
                    <a:lumMod val="75000"/>
                  </a:schemeClr>
                </a:solidFill>
              </a:rPr>
              <a:t>GWP: Ca. -7% of         fossil CO</a:t>
            </a:r>
            <a:r>
              <a:rPr lang="de-DE" sz="1900" b="1" baseline="-25000" dirty="0">
                <a:solidFill>
                  <a:schemeClr val="accent2">
                    <a:lumMod val="75000"/>
                  </a:schemeClr>
                </a:solidFill>
              </a:rPr>
              <a:t>2</a:t>
            </a:r>
            <a:r>
              <a:rPr lang="de-DE" sz="1900" b="1" dirty="0">
                <a:solidFill>
                  <a:schemeClr val="accent2">
                    <a:lumMod val="75000"/>
                  </a:schemeClr>
                </a:solidFill>
              </a:rPr>
              <a:t>: Storage of </a:t>
            </a:r>
            <a:r>
              <a:rPr lang="de-DE" sz="1900" b="1" dirty="0" err="1">
                <a:solidFill>
                  <a:schemeClr val="accent2">
                    <a:lumMod val="75000"/>
                  </a:schemeClr>
                </a:solidFill>
              </a:rPr>
              <a:t>carbon</a:t>
            </a:r>
            <a:endParaRPr lang="de-DE" sz="1900" b="1" dirty="0">
              <a:solidFill>
                <a:schemeClr val="accent2">
                  <a:lumMod val="75000"/>
                </a:schemeClr>
              </a:solidFill>
            </a:endParaRPr>
          </a:p>
          <a:p>
            <a:r>
              <a:rPr lang="de-DE" sz="1900" b="1" dirty="0">
                <a:solidFill>
                  <a:schemeClr val="accent2">
                    <a:lumMod val="75000"/>
                  </a:schemeClr>
                </a:solidFill>
              </a:rPr>
              <a:t>in </a:t>
            </a:r>
            <a:r>
              <a:rPr lang="de-DE" sz="1900" b="1" dirty="0" err="1">
                <a:solidFill>
                  <a:schemeClr val="accent2">
                    <a:lumMod val="75000"/>
                  </a:schemeClr>
                </a:solidFill>
              </a:rPr>
              <a:t>buiding</a:t>
            </a:r>
            <a:r>
              <a:rPr lang="de-DE" sz="1900" b="1" dirty="0">
                <a:solidFill>
                  <a:schemeClr val="accent2">
                    <a:lumMod val="75000"/>
                  </a:schemeClr>
                </a:solidFill>
              </a:rPr>
              <a:t> </a:t>
            </a:r>
            <a:r>
              <a:rPr lang="de-DE" sz="1900" b="1" dirty="0" err="1">
                <a:solidFill>
                  <a:schemeClr val="accent2">
                    <a:lumMod val="75000"/>
                  </a:schemeClr>
                </a:solidFill>
              </a:rPr>
              <a:t>materials</a:t>
            </a:r>
            <a:r>
              <a:rPr lang="de-DE" sz="1900" b="1" dirty="0">
                <a:solidFill>
                  <a:schemeClr val="accent2">
                    <a:lumMod val="75000"/>
                  </a:schemeClr>
                </a:solidFill>
              </a:rPr>
              <a:t>   </a:t>
            </a:r>
            <a:r>
              <a:rPr lang="de-DE" sz="1900" b="1" dirty="0" err="1">
                <a:solidFill>
                  <a:schemeClr val="accent2">
                    <a:lumMod val="75000"/>
                  </a:schemeClr>
                </a:solidFill>
              </a:rPr>
              <a:t>leads</a:t>
            </a:r>
            <a:r>
              <a:rPr lang="de-DE" sz="1900" b="1" dirty="0">
                <a:solidFill>
                  <a:schemeClr val="accent2">
                    <a:lumMod val="75000"/>
                  </a:schemeClr>
                </a:solidFill>
              </a:rPr>
              <a:t> </a:t>
            </a:r>
            <a:r>
              <a:rPr lang="de-DE" sz="1900" b="1" dirty="0" err="1">
                <a:solidFill>
                  <a:schemeClr val="accent2">
                    <a:lumMod val="75000"/>
                  </a:schemeClr>
                </a:solidFill>
              </a:rPr>
              <a:t>to</a:t>
            </a:r>
            <a:r>
              <a:rPr lang="de-DE" sz="1900" b="1" dirty="0">
                <a:solidFill>
                  <a:schemeClr val="accent2">
                    <a:lumMod val="75000"/>
                  </a:schemeClr>
                </a:solidFill>
              </a:rPr>
              <a:t> </a:t>
            </a:r>
            <a:r>
              <a:rPr lang="de-DE" sz="1900" b="1" dirty="0" err="1">
                <a:solidFill>
                  <a:schemeClr val="accent2">
                    <a:lumMod val="75000"/>
                  </a:schemeClr>
                </a:solidFill>
              </a:rPr>
              <a:t>net</a:t>
            </a:r>
            <a:r>
              <a:rPr lang="de-DE" sz="1900" b="1" dirty="0">
                <a:solidFill>
                  <a:schemeClr val="accent2">
                    <a:lumMod val="75000"/>
                  </a:schemeClr>
                </a:solidFill>
              </a:rPr>
              <a:t> negative </a:t>
            </a:r>
            <a:r>
              <a:rPr lang="de-DE" sz="1900" b="1" dirty="0" err="1">
                <a:solidFill>
                  <a:schemeClr val="accent2">
                    <a:lumMod val="75000"/>
                  </a:schemeClr>
                </a:solidFill>
              </a:rPr>
              <a:t>impact</a:t>
            </a:r>
            <a:r>
              <a:rPr lang="de-DE" sz="1900" b="1" dirty="0">
                <a:solidFill>
                  <a:schemeClr val="accent2">
                    <a:lumMod val="75000"/>
                  </a:schemeClr>
                </a:solidFill>
              </a:rPr>
              <a:t>!</a:t>
            </a:r>
          </a:p>
        </p:txBody>
      </p:sp>
      <p:sp>
        <p:nvSpPr>
          <p:cNvPr id="3" name="Textfeld 2">
            <a:extLst>
              <a:ext uri="{FF2B5EF4-FFF2-40B4-BE49-F238E27FC236}">
                <a16:creationId xmlns:a16="http://schemas.microsoft.com/office/drawing/2014/main" id="{3807B149-CA0A-4098-A7FA-8DCFADBAAFBF}"/>
              </a:ext>
            </a:extLst>
          </p:cNvPr>
          <p:cNvSpPr txBox="1"/>
          <p:nvPr/>
        </p:nvSpPr>
        <p:spPr>
          <a:xfrm>
            <a:off x="-5542" y="6556192"/>
            <a:ext cx="7776552" cy="307777"/>
          </a:xfrm>
          <a:prstGeom prst="rect">
            <a:avLst/>
          </a:prstGeom>
          <a:noFill/>
        </p:spPr>
        <p:txBody>
          <a:bodyPr wrap="none" rtlCol="0">
            <a:spAutoFit/>
          </a:bodyPr>
          <a:lstStyle/>
          <a:p>
            <a:r>
              <a:rPr lang="de-DE" sz="1400" dirty="0"/>
              <a:t>For </a:t>
            </a:r>
            <a:r>
              <a:rPr lang="de-DE" sz="1400" dirty="0" err="1"/>
              <a:t>details</a:t>
            </a:r>
            <a:r>
              <a:rPr lang="de-DE" sz="1400" dirty="0"/>
              <a:t>, </a:t>
            </a:r>
            <a:r>
              <a:rPr lang="de-DE" sz="1400" dirty="0" err="1"/>
              <a:t>see</a:t>
            </a:r>
            <a:r>
              <a:rPr lang="de-DE" sz="1400" dirty="0"/>
              <a:t> IEooc_Methods4_Exercise11 on </a:t>
            </a:r>
            <a:r>
              <a:rPr lang="de-DE" sz="1400" dirty="0">
                <a:hlinkClick r:id="rId6"/>
              </a:rPr>
              <a:t>https://www.industrialecology.uni-freiburg.de/teaching</a:t>
            </a:r>
            <a:r>
              <a:rPr lang="de-DE" sz="1400" dirty="0"/>
              <a:t> </a:t>
            </a:r>
          </a:p>
        </p:txBody>
      </p:sp>
    </p:spTree>
    <p:extLst>
      <p:ext uri="{BB962C8B-B14F-4D97-AF65-F5344CB8AC3E}">
        <p14:creationId xmlns:p14="http://schemas.microsoft.com/office/powerpoint/2010/main" val="307796716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 Box 1"/>
          <p:cNvSpPr txBox="1">
            <a:spLocks noChangeArrowheads="1"/>
          </p:cNvSpPr>
          <p:nvPr/>
        </p:nvSpPr>
        <p:spPr bwMode="auto">
          <a:xfrm>
            <a:off x="1421259" y="97824"/>
            <a:ext cx="9788152" cy="618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19963" tIns="62381" rIns="119963" bIns="62381">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9pPr>
          </a:lstStyle>
          <a:p>
            <a:pPr>
              <a:buClrTx/>
              <a:buFontTx/>
              <a:buNone/>
            </a:pPr>
            <a:r>
              <a:rPr lang="en-US" altLang="en-US" sz="3199" b="1">
                <a:latin typeface="Tahoma" panose="020B0604030504040204" pitchFamily="34" charset="0"/>
                <a:ea typeface="Tahoma" panose="020B0604030504040204" pitchFamily="34" charset="0"/>
                <a:cs typeface="Tahoma" panose="020B0604030504040204" pitchFamily="34" charset="0"/>
              </a:rPr>
              <a:t>Reporting and accounting of LULUCF activities</a:t>
            </a:r>
            <a:endParaRPr lang="nb-NO" altLang="en-US" sz="3199" b="1" dirty="0">
              <a:latin typeface="Tahoma" panose="020B0604030504040204" pitchFamily="34" charset="0"/>
              <a:ea typeface="Tahoma" panose="020B0604030504040204" pitchFamily="34" charset="0"/>
              <a:cs typeface="Tahoma" panose="020B0604030504040204" pitchFamily="34" charset="0"/>
            </a:endParaRPr>
          </a:p>
        </p:txBody>
      </p:sp>
      <p:sp>
        <p:nvSpPr>
          <p:cNvPr id="4" name="Foliennummernplatzhalter 3"/>
          <p:cNvSpPr>
            <a:spLocks noGrp="1"/>
          </p:cNvSpPr>
          <p:nvPr>
            <p:ph type="sldNum" sz="quarter" idx="12"/>
          </p:nvPr>
        </p:nvSpPr>
        <p:spPr/>
        <p:txBody>
          <a:bodyPr/>
          <a:lstStyle/>
          <a:p>
            <a:fld id="{2A376526-B13C-48C2-B4E1-184897AD8622}" type="slidenum">
              <a:rPr lang="de-DE" smtClean="0"/>
              <a:t>3</a:t>
            </a:fld>
            <a:endParaRPr lang="de-DE"/>
          </a:p>
        </p:txBody>
      </p:sp>
      <p:sp>
        <p:nvSpPr>
          <p:cNvPr id="3" name="Textfeld 2"/>
          <p:cNvSpPr txBox="1"/>
          <p:nvPr/>
        </p:nvSpPr>
        <p:spPr>
          <a:xfrm>
            <a:off x="316277" y="1080795"/>
            <a:ext cx="11291168" cy="4154984"/>
          </a:xfrm>
          <a:prstGeom prst="rect">
            <a:avLst/>
          </a:prstGeom>
          <a:noFill/>
        </p:spPr>
        <p:txBody>
          <a:bodyPr wrap="none" rtlCol="0">
            <a:spAutoFit/>
          </a:bodyPr>
          <a:lstStyle/>
          <a:p>
            <a:r>
              <a:rPr lang="en-US" sz="2400"/>
              <a:t>“Reporting of land use, land use change and forestry (LULUCF) activities under the </a:t>
            </a:r>
          </a:p>
          <a:p>
            <a:r>
              <a:rPr lang="en-US" sz="2400"/>
              <a:t>Kyoto Protocol refers to providing information, including estimates of the changes </a:t>
            </a:r>
          </a:p>
          <a:p>
            <a:r>
              <a:rPr lang="en-US" sz="2400"/>
              <a:t>in carbon stocks and anthropogenic greenhouse gas emissions by sources and removals </a:t>
            </a:r>
          </a:p>
          <a:p>
            <a:r>
              <a:rPr lang="en-US" sz="2400"/>
              <a:t>by sinks from the following LULUCF activities:</a:t>
            </a:r>
          </a:p>
          <a:p>
            <a:pPr marL="742950" lvl="1" indent="-285750">
              <a:buFont typeface="Arial" panose="020B0604020202020204" pitchFamily="34" charset="0"/>
              <a:buChar char="•"/>
            </a:pPr>
            <a:r>
              <a:rPr lang="en-US" sz="2400"/>
              <a:t>    Activities under Article 3, paragraph 3, and,</a:t>
            </a:r>
          </a:p>
          <a:p>
            <a:pPr marL="742950" lvl="1" indent="-285750">
              <a:buFont typeface="Arial" panose="020B0604020202020204" pitchFamily="34" charset="0"/>
              <a:buChar char="•"/>
            </a:pPr>
            <a:r>
              <a:rPr lang="en-US" sz="2400"/>
              <a:t>    Activities under Article 3, paragraph 4 (mandatory and elected, if any)</a:t>
            </a:r>
          </a:p>
          <a:p>
            <a:r>
              <a:rPr lang="en-US" sz="2400"/>
              <a:t>in accordance with Article 5, paragraph 2, of the Kyoto Protocol. </a:t>
            </a:r>
          </a:p>
          <a:p>
            <a:endParaRPr lang="en-US" sz="2400"/>
          </a:p>
          <a:p>
            <a:r>
              <a:rPr lang="en-US" sz="2400"/>
              <a:t>Accounting of LULUCF activities under the Kyoto Protocol refers to applying the guidance </a:t>
            </a:r>
          </a:p>
          <a:p>
            <a:r>
              <a:rPr lang="en-US" sz="2400"/>
              <a:t>contained in decision 16/CMP.1: (in the first commitment period) or decision 2/CMP.7: </a:t>
            </a:r>
          </a:p>
          <a:p>
            <a:r>
              <a:rPr lang="en-US" sz="2400"/>
              <a:t>(in the second commitment period).”</a:t>
            </a:r>
            <a:endParaRPr lang="de-DE" sz="2400"/>
          </a:p>
        </p:txBody>
      </p:sp>
      <p:sp>
        <p:nvSpPr>
          <p:cNvPr id="2" name="Rechteck 1"/>
          <p:cNvSpPr/>
          <p:nvPr/>
        </p:nvSpPr>
        <p:spPr>
          <a:xfrm>
            <a:off x="-37751" y="6304623"/>
            <a:ext cx="9882231" cy="523220"/>
          </a:xfrm>
          <a:prstGeom prst="rect">
            <a:avLst/>
          </a:prstGeom>
        </p:spPr>
        <p:txBody>
          <a:bodyPr wrap="square">
            <a:spAutoFit/>
          </a:bodyPr>
          <a:lstStyle/>
          <a:p>
            <a:r>
              <a:rPr lang="de-DE" sz="1400">
                <a:hlinkClick r:id="rId4"/>
              </a:rPr>
              <a:t>https://unfccc.int/topics/land-use/workstreams/lulucf-under-the-kyoto-protocol/reporting-and-accounting-of-lulucf-activities-under-the-kyoto-protocol</a:t>
            </a:r>
            <a:r>
              <a:rPr lang="de-DE" sz="1400"/>
              <a:t> </a:t>
            </a:r>
          </a:p>
        </p:txBody>
      </p:sp>
      <p:sp>
        <p:nvSpPr>
          <p:cNvPr id="8" name="Textfeld 7"/>
          <p:cNvSpPr txBox="1"/>
          <p:nvPr/>
        </p:nvSpPr>
        <p:spPr>
          <a:xfrm>
            <a:off x="902186" y="5539368"/>
            <a:ext cx="8825558" cy="461665"/>
          </a:xfrm>
          <a:prstGeom prst="rect">
            <a:avLst/>
          </a:prstGeom>
          <a:noFill/>
        </p:spPr>
        <p:txBody>
          <a:bodyPr wrap="none" rtlCol="0">
            <a:spAutoFit/>
          </a:bodyPr>
          <a:lstStyle/>
          <a:p>
            <a:r>
              <a:rPr lang="de-DE" sz="2400" b="1" dirty="0"/>
              <a:t>VERY </a:t>
            </a:r>
            <a:r>
              <a:rPr lang="de-DE" sz="2400" b="1" dirty="0" err="1"/>
              <a:t>technical</a:t>
            </a:r>
            <a:r>
              <a:rPr lang="de-DE" sz="2400" b="1" dirty="0"/>
              <a:t> </a:t>
            </a:r>
            <a:r>
              <a:rPr lang="de-DE" sz="2400" b="1" dirty="0" err="1"/>
              <a:t>stuff</a:t>
            </a:r>
            <a:r>
              <a:rPr lang="de-DE" sz="2400" b="1" dirty="0"/>
              <a:t>, </a:t>
            </a:r>
            <a:r>
              <a:rPr lang="de-DE" sz="2400" b="1" dirty="0" err="1"/>
              <a:t>we</a:t>
            </a:r>
            <a:r>
              <a:rPr lang="de-DE" sz="2400" b="1" dirty="0"/>
              <a:t> </a:t>
            </a:r>
            <a:r>
              <a:rPr lang="de-DE" sz="2400" b="1" dirty="0" err="1"/>
              <a:t>keep</a:t>
            </a:r>
            <a:r>
              <a:rPr lang="de-DE" sz="2400" b="1" dirty="0"/>
              <a:t> </a:t>
            </a:r>
            <a:r>
              <a:rPr lang="de-DE" sz="2400" b="1" dirty="0" err="1"/>
              <a:t>it</a:t>
            </a:r>
            <a:r>
              <a:rPr lang="de-DE" sz="2400" b="1" dirty="0"/>
              <a:t> simpler </a:t>
            </a:r>
            <a:r>
              <a:rPr lang="de-DE" sz="2400" b="1" dirty="0" err="1"/>
              <a:t>while</a:t>
            </a:r>
            <a:r>
              <a:rPr lang="de-DE" sz="2400" b="1" dirty="0"/>
              <a:t> </a:t>
            </a:r>
            <a:r>
              <a:rPr lang="de-DE" sz="2400" b="1" dirty="0" err="1"/>
              <a:t>keeping</a:t>
            </a:r>
            <a:r>
              <a:rPr lang="de-DE" sz="2400" b="1" dirty="0"/>
              <a:t> </a:t>
            </a:r>
            <a:r>
              <a:rPr lang="de-DE" sz="2400" b="1" dirty="0" err="1"/>
              <a:t>the</a:t>
            </a:r>
            <a:r>
              <a:rPr lang="de-DE" sz="2400" b="1" dirty="0"/>
              <a:t> </a:t>
            </a:r>
            <a:r>
              <a:rPr lang="de-DE" sz="2400" b="1" dirty="0" err="1"/>
              <a:t>essence</a:t>
            </a:r>
            <a:r>
              <a:rPr lang="de-DE" sz="2400" b="1" dirty="0"/>
              <a:t>…</a:t>
            </a:r>
          </a:p>
        </p:txBody>
      </p:sp>
    </p:spTree>
    <p:extLst>
      <p:ext uri="{BB962C8B-B14F-4D97-AF65-F5344CB8AC3E}">
        <p14:creationId xmlns:p14="http://schemas.microsoft.com/office/powerpoint/2010/main" val="241058245"/>
      </p:ext>
    </p:extLst>
  </p:cSld>
  <p:clrMapOvr>
    <a:masterClrMapping/>
  </p:clrMapOvr>
  <p:transition spd="med"/>
  <p:timing>
    <p:tnLst>
      <p:par>
        <p:cTn id="1" dur="indefinite" restart="never" nodeType="tmRoot">
          <p:childTnLst>
            <p:seq concurrent="1" nextAc="seek">
              <p:cTn id="2" dur="0"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 Box 1"/>
          <p:cNvSpPr txBox="1">
            <a:spLocks noChangeArrowheads="1"/>
          </p:cNvSpPr>
          <p:nvPr/>
        </p:nvSpPr>
        <p:spPr bwMode="auto">
          <a:xfrm>
            <a:off x="1421259" y="97824"/>
            <a:ext cx="9788152" cy="618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19963" tIns="62381" rIns="119963" bIns="62381">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9pPr>
          </a:lstStyle>
          <a:p>
            <a:pPr>
              <a:buClrTx/>
              <a:buFontTx/>
              <a:buNone/>
            </a:pPr>
            <a:r>
              <a:rPr lang="en-US" altLang="en-US" sz="3199" b="1">
                <a:latin typeface="Tahoma" panose="020B0604030504040204" pitchFamily="34" charset="0"/>
                <a:ea typeface="Tahoma" panose="020B0604030504040204" pitchFamily="34" charset="0"/>
                <a:cs typeface="Tahoma" panose="020B0604030504040204" pitchFamily="34" charset="0"/>
              </a:rPr>
              <a:t>Reporting and accounting of LULUCF activities</a:t>
            </a:r>
            <a:endParaRPr lang="nb-NO" altLang="en-US" sz="3199" b="1" dirty="0">
              <a:latin typeface="Tahoma" panose="020B0604030504040204" pitchFamily="34" charset="0"/>
              <a:ea typeface="Tahoma" panose="020B0604030504040204" pitchFamily="34" charset="0"/>
              <a:cs typeface="Tahoma" panose="020B0604030504040204" pitchFamily="34" charset="0"/>
            </a:endParaRPr>
          </a:p>
        </p:txBody>
      </p:sp>
      <p:sp>
        <p:nvSpPr>
          <p:cNvPr id="4" name="Foliennummernplatzhalter 3"/>
          <p:cNvSpPr>
            <a:spLocks noGrp="1"/>
          </p:cNvSpPr>
          <p:nvPr>
            <p:ph type="sldNum" sz="quarter" idx="12"/>
          </p:nvPr>
        </p:nvSpPr>
        <p:spPr/>
        <p:txBody>
          <a:bodyPr/>
          <a:lstStyle/>
          <a:p>
            <a:fld id="{2A376526-B13C-48C2-B4E1-184897AD8622}" type="slidenum">
              <a:rPr lang="de-DE" smtClean="0"/>
              <a:t>4</a:t>
            </a:fld>
            <a:endParaRPr lang="de-DE"/>
          </a:p>
        </p:txBody>
      </p:sp>
      <p:sp>
        <p:nvSpPr>
          <p:cNvPr id="3" name="Textfeld 2"/>
          <p:cNvSpPr txBox="1"/>
          <p:nvPr/>
        </p:nvSpPr>
        <p:spPr>
          <a:xfrm>
            <a:off x="295305" y="1235992"/>
            <a:ext cx="11606639" cy="4401205"/>
          </a:xfrm>
          <a:prstGeom prst="rect">
            <a:avLst/>
          </a:prstGeom>
          <a:noFill/>
        </p:spPr>
        <p:txBody>
          <a:bodyPr wrap="none" rtlCol="0">
            <a:spAutoFit/>
          </a:bodyPr>
          <a:lstStyle/>
          <a:p>
            <a:r>
              <a:rPr lang="en-US" sz="2400"/>
              <a:t>“In the LULUCF sector anthropogenic emissions of greenhouse gases (GHG) are reported, </a:t>
            </a:r>
          </a:p>
          <a:p>
            <a:r>
              <a:rPr lang="en-US" sz="2400"/>
              <a:t>which result from </a:t>
            </a:r>
            <a:r>
              <a:rPr lang="en-US" sz="2400" b="1"/>
              <a:t>L</a:t>
            </a:r>
            <a:r>
              <a:rPr lang="en-US" sz="2400"/>
              <a:t>and </a:t>
            </a:r>
            <a:r>
              <a:rPr lang="en-US" sz="2400" b="1"/>
              <a:t>U</a:t>
            </a:r>
            <a:r>
              <a:rPr lang="en-US" sz="2400"/>
              <a:t>se, </a:t>
            </a:r>
            <a:r>
              <a:rPr lang="en-US" sz="2400" b="1"/>
              <a:t>L</a:t>
            </a:r>
            <a:r>
              <a:rPr lang="en-US" sz="2400"/>
              <a:t>and-</a:t>
            </a:r>
            <a:r>
              <a:rPr lang="en-US" sz="2400" b="1"/>
              <a:t>U</a:t>
            </a:r>
            <a:r>
              <a:rPr lang="en-US" sz="2400"/>
              <a:t>se </a:t>
            </a:r>
            <a:r>
              <a:rPr lang="en-US" sz="2400" b="1"/>
              <a:t>C</a:t>
            </a:r>
            <a:r>
              <a:rPr lang="en-US" sz="2400"/>
              <a:t>hange and </a:t>
            </a:r>
            <a:r>
              <a:rPr lang="en-US" sz="2400" b="1"/>
              <a:t>F</a:t>
            </a:r>
            <a:r>
              <a:rPr lang="en-US" sz="2400"/>
              <a:t>orestry. </a:t>
            </a:r>
          </a:p>
          <a:p>
            <a:r>
              <a:rPr lang="en-US" sz="2400"/>
              <a:t>Emissions from agricultural activities  are reported separately. </a:t>
            </a:r>
          </a:p>
          <a:p>
            <a:r>
              <a:rPr lang="en-US" sz="2400"/>
              <a:t>The inventory distinguishes emissions of carbon dioxide (CO</a:t>
            </a:r>
            <a:r>
              <a:rPr lang="en-US" sz="2400" baseline="-25000"/>
              <a:t>2</a:t>
            </a:r>
            <a:r>
              <a:rPr lang="en-US" sz="2400"/>
              <a:t>), methane (CH</a:t>
            </a:r>
            <a:r>
              <a:rPr lang="en-US" sz="2400" baseline="-25000"/>
              <a:t>4</a:t>
            </a:r>
            <a:r>
              <a:rPr lang="en-US" sz="2400"/>
              <a:t>), </a:t>
            </a:r>
          </a:p>
          <a:p>
            <a:r>
              <a:rPr lang="en-US" sz="2400"/>
              <a:t>and nitrous oxide (N</a:t>
            </a:r>
            <a:r>
              <a:rPr lang="en-US" sz="2400" baseline="-25000"/>
              <a:t>2</a:t>
            </a:r>
            <a:r>
              <a:rPr lang="en-US" sz="2400"/>
              <a:t>O) from the land-use categories forest land, </a:t>
            </a:r>
          </a:p>
          <a:p>
            <a:r>
              <a:rPr lang="en-US" sz="2400"/>
              <a:t>cropland, grassland, wetlands, settlements, and other land and from the pools organic </a:t>
            </a:r>
          </a:p>
          <a:p>
            <a:r>
              <a:rPr lang="en-US" sz="2400"/>
              <a:t>and mineral soils, above-ground and below-ground biomass, deadwood and litter. </a:t>
            </a:r>
          </a:p>
          <a:p>
            <a:endParaRPr lang="en-US" sz="800"/>
          </a:p>
          <a:p>
            <a:r>
              <a:rPr lang="en-US" sz="2400"/>
              <a:t>Furthermore, the carbon stock in harvested wood products is reported as well as emissions </a:t>
            </a:r>
          </a:p>
          <a:p>
            <a:r>
              <a:rPr lang="en-US" sz="2400"/>
              <a:t>from artificial waterbodies, wildfires, and industrial peat extraction.</a:t>
            </a:r>
          </a:p>
          <a:p>
            <a:endParaRPr lang="en-US" sz="800"/>
          </a:p>
          <a:p>
            <a:r>
              <a:rPr lang="en-US" sz="2400"/>
              <a:t>In the LULUCF sector, pools can act both as a source (release → positive emissions) </a:t>
            </a:r>
          </a:p>
          <a:p>
            <a:r>
              <a:rPr lang="en-US" sz="2400"/>
              <a:t>of greenhouse gases and as a sink (carbon capture → negative emissions) for CO</a:t>
            </a:r>
            <a:r>
              <a:rPr lang="en-US" sz="2400" baseline="-25000"/>
              <a:t>2</a:t>
            </a:r>
            <a:r>
              <a:rPr lang="en-US" sz="2400"/>
              <a:t>.”</a:t>
            </a:r>
          </a:p>
        </p:txBody>
      </p:sp>
      <p:sp>
        <p:nvSpPr>
          <p:cNvPr id="2" name="Rechteck 1"/>
          <p:cNvSpPr/>
          <p:nvPr/>
        </p:nvSpPr>
        <p:spPr>
          <a:xfrm>
            <a:off x="-37751" y="6304623"/>
            <a:ext cx="9882231" cy="523220"/>
          </a:xfrm>
          <a:prstGeom prst="rect">
            <a:avLst/>
          </a:prstGeom>
        </p:spPr>
        <p:txBody>
          <a:bodyPr wrap="square">
            <a:spAutoFit/>
          </a:bodyPr>
          <a:lstStyle/>
          <a:p>
            <a:r>
              <a:rPr lang="de-DE" sz="1400">
                <a:hlinkClick r:id="rId4"/>
              </a:rPr>
              <a:t>https://www.thuenen.de/en/thuenen-topics/climate-and-air/emission-inventories-accounting-for-climate-protection/treibhausgas-emissionen-durch-landnutzung-landnutzungsaenderung-und-forstwirtschaft-lulucf</a:t>
            </a:r>
            <a:r>
              <a:rPr lang="de-DE" sz="1400"/>
              <a:t> </a:t>
            </a:r>
          </a:p>
        </p:txBody>
      </p:sp>
    </p:spTree>
    <p:extLst>
      <p:ext uri="{BB962C8B-B14F-4D97-AF65-F5344CB8AC3E}">
        <p14:creationId xmlns:p14="http://schemas.microsoft.com/office/powerpoint/2010/main" val="44087337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 Box 1"/>
          <p:cNvSpPr txBox="1">
            <a:spLocks noChangeArrowheads="1"/>
          </p:cNvSpPr>
          <p:nvPr/>
        </p:nvSpPr>
        <p:spPr bwMode="auto">
          <a:xfrm>
            <a:off x="1702291" y="48683"/>
            <a:ext cx="8319801" cy="618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19963" tIns="62381" rIns="119963" bIns="62381">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9pPr>
          </a:lstStyle>
          <a:p>
            <a:pPr>
              <a:buClrTx/>
              <a:buFontTx/>
              <a:buNone/>
            </a:pPr>
            <a:r>
              <a:rPr lang="en-US" altLang="en-US" sz="3199" b="1">
                <a:latin typeface="Tahoma" panose="020B0604030504040204" pitchFamily="34" charset="0"/>
                <a:ea typeface="Tahoma" panose="020B0604030504040204" pitchFamily="34" charset="0"/>
                <a:cs typeface="Tahoma" panose="020B0604030504040204" pitchFamily="34" charset="0"/>
              </a:rPr>
              <a:t>Example: Germany’s LULUCF emissions</a:t>
            </a:r>
            <a:endParaRPr lang="nb-NO" altLang="en-US" sz="3199" b="1" dirty="0">
              <a:latin typeface="Tahoma" panose="020B0604030504040204" pitchFamily="34" charset="0"/>
              <a:ea typeface="Tahoma" panose="020B0604030504040204" pitchFamily="34" charset="0"/>
              <a:cs typeface="Tahoma" panose="020B0604030504040204" pitchFamily="34" charset="0"/>
            </a:endParaRPr>
          </a:p>
        </p:txBody>
      </p:sp>
      <p:sp>
        <p:nvSpPr>
          <p:cNvPr id="4" name="Foliennummernplatzhalter 3"/>
          <p:cNvSpPr>
            <a:spLocks noGrp="1"/>
          </p:cNvSpPr>
          <p:nvPr>
            <p:ph type="sldNum" sz="quarter" idx="12"/>
          </p:nvPr>
        </p:nvSpPr>
        <p:spPr/>
        <p:txBody>
          <a:bodyPr/>
          <a:lstStyle/>
          <a:p>
            <a:fld id="{2A376526-B13C-48C2-B4E1-184897AD8622}" type="slidenum">
              <a:rPr lang="de-DE" smtClean="0"/>
              <a:t>5</a:t>
            </a:fld>
            <a:endParaRPr lang="de-DE"/>
          </a:p>
        </p:txBody>
      </p:sp>
      <p:sp>
        <p:nvSpPr>
          <p:cNvPr id="2" name="Rechteck 1"/>
          <p:cNvSpPr/>
          <p:nvPr/>
        </p:nvSpPr>
        <p:spPr>
          <a:xfrm>
            <a:off x="-37751" y="6356350"/>
            <a:ext cx="9882231" cy="523220"/>
          </a:xfrm>
          <a:prstGeom prst="rect">
            <a:avLst/>
          </a:prstGeom>
        </p:spPr>
        <p:txBody>
          <a:bodyPr wrap="square">
            <a:spAutoFit/>
          </a:bodyPr>
          <a:lstStyle/>
          <a:p>
            <a:r>
              <a:rPr lang="de-DE" sz="1400">
                <a:hlinkClick r:id="rId4"/>
              </a:rPr>
              <a:t>https://www.thuenen.de/en/thuenen-topics/climate-and-air/emission-inventories-accounting-for-climate-protection/treibhausgas-emissionen-durch-landnutzung-landnutzungsaenderung-und-forstwirtschaft-lulucf</a:t>
            </a:r>
            <a:r>
              <a:rPr lang="de-DE" sz="1400"/>
              <a:t> </a:t>
            </a:r>
          </a:p>
        </p:txBody>
      </p:sp>
      <p:pic>
        <p:nvPicPr>
          <p:cNvPr id="7" name="Grafik 6"/>
          <p:cNvPicPr>
            <a:picLocks noChangeAspect="1"/>
          </p:cNvPicPr>
          <p:nvPr/>
        </p:nvPicPr>
        <p:blipFill>
          <a:blip r:embed="rId5"/>
          <a:stretch>
            <a:fillRect/>
          </a:stretch>
        </p:blipFill>
        <p:spPr>
          <a:xfrm>
            <a:off x="1066066" y="634771"/>
            <a:ext cx="9592250" cy="5774633"/>
          </a:xfrm>
          <a:prstGeom prst="rect">
            <a:avLst/>
          </a:prstGeom>
        </p:spPr>
      </p:pic>
    </p:spTree>
    <p:extLst>
      <p:ext uri="{BB962C8B-B14F-4D97-AF65-F5344CB8AC3E}">
        <p14:creationId xmlns:p14="http://schemas.microsoft.com/office/powerpoint/2010/main" val="414557810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 Box 1"/>
          <p:cNvSpPr txBox="1">
            <a:spLocks noChangeArrowheads="1"/>
          </p:cNvSpPr>
          <p:nvPr/>
        </p:nvSpPr>
        <p:spPr bwMode="auto">
          <a:xfrm>
            <a:off x="338481" y="125857"/>
            <a:ext cx="11445657" cy="618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19963" tIns="62381" rIns="119963" bIns="62381">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9pPr>
          </a:lstStyle>
          <a:p>
            <a:pPr>
              <a:buClrTx/>
              <a:buFontTx/>
              <a:buNone/>
            </a:pPr>
            <a:r>
              <a:rPr lang="en-US" altLang="en-US" sz="3199" b="1">
                <a:latin typeface="Tahoma" panose="020B0604030504040204" pitchFamily="34" charset="0"/>
                <a:ea typeface="Tahoma" panose="020B0604030504040204" pitchFamily="34" charset="0"/>
                <a:cs typeface="Tahoma" panose="020B0604030504040204" pitchFamily="34" charset="0"/>
              </a:rPr>
              <a:t>Reporting and accounting of harvested wood products</a:t>
            </a:r>
            <a:endParaRPr lang="nb-NO" altLang="en-US" sz="3199" b="1" dirty="0">
              <a:latin typeface="Tahoma" panose="020B0604030504040204" pitchFamily="34" charset="0"/>
              <a:ea typeface="Tahoma" panose="020B0604030504040204" pitchFamily="34" charset="0"/>
              <a:cs typeface="Tahoma" panose="020B0604030504040204" pitchFamily="34" charset="0"/>
            </a:endParaRPr>
          </a:p>
        </p:txBody>
      </p:sp>
      <p:sp>
        <p:nvSpPr>
          <p:cNvPr id="4" name="Foliennummernplatzhalter 3"/>
          <p:cNvSpPr>
            <a:spLocks noGrp="1"/>
          </p:cNvSpPr>
          <p:nvPr>
            <p:ph type="sldNum" sz="quarter" idx="12"/>
          </p:nvPr>
        </p:nvSpPr>
        <p:spPr/>
        <p:txBody>
          <a:bodyPr/>
          <a:lstStyle/>
          <a:p>
            <a:fld id="{2A376526-B13C-48C2-B4E1-184897AD8622}" type="slidenum">
              <a:rPr lang="de-DE" smtClean="0"/>
              <a:t>6</a:t>
            </a:fld>
            <a:endParaRPr lang="de-DE"/>
          </a:p>
        </p:txBody>
      </p:sp>
      <p:sp>
        <p:nvSpPr>
          <p:cNvPr id="3" name="Textfeld 2"/>
          <p:cNvSpPr txBox="1"/>
          <p:nvPr/>
        </p:nvSpPr>
        <p:spPr>
          <a:xfrm>
            <a:off x="189625" y="889838"/>
            <a:ext cx="12150057" cy="5386090"/>
          </a:xfrm>
          <a:prstGeom prst="rect">
            <a:avLst/>
          </a:prstGeom>
          <a:noFill/>
        </p:spPr>
        <p:txBody>
          <a:bodyPr wrap="none" rtlCol="0">
            <a:spAutoFit/>
          </a:bodyPr>
          <a:lstStyle/>
          <a:p>
            <a:r>
              <a:rPr lang="en-US" sz="2400"/>
              <a:t>“Harvested wood products (HWP) include all wood material (including bark) that leaves </a:t>
            </a:r>
          </a:p>
          <a:p>
            <a:r>
              <a:rPr lang="en-US" sz="2400"/>
              <a:t>harvest sites. Slash and other material left at harvest sites should be regarded as dead organic </a:t>
            </a:r>
          </a:p>
          <a:p>
            <a:r>
              <a:rPr lang="en-US" sz="2400"/>
              <a:t>matter in the associated land-use category and not as HWP. </a:t>
            </a:r>
          </a:p>
          <a:p>
            <a:r>
              <a:rPr lang="en-US" sz="2400"/>
              <a:t>HWP constitutes a carbon reservoir. The time carbon is held in products will vary depending </a:t>
            </a:r>
          </a:p>
          <a:p>
            <a:r>
              <a:rPr lang="en-US" sz="2400"/>
              <a:t>on the product and its uses. </a:t>
            </a:r>
          </a:p>
          <a:p>
            <a:r>
              <a:rPr lang="en-US" sz="2400"/>
              <a:t>For example, fuelwood and mill residue may be burned in the year of harvest; many types of </a:t>
            </a:r>
          </a:p>
          <a:p>
            <a:r>
              <a:rPr lang="en-US" sz="2400"/>
              <a:t>paper are likely to have a use life in uses less than 5 years which may include recycling of paper; </a:t>
            </a:r>
          </a:p>
          <a:p>
            <a:r>
              <a:rPr lang="en-US" sz="2400"/>
              <a:t>and sawnwood or panels used in buildings may be held for decades to over 100 years. </a:t>
            </a:r>
          </a:p>
          <a:p>
            <a:r>
              <a:rPr lang="en-US" sz="2400"/>
              <a:t>Discarded HWP can be deposited in solid waste disposal sites where they may persist for </a:t>
            </a:r>
          </a:p>
          <a:p>
            <a:r>
              <a:rPr lang="en-US" sz="2400"/>
              <a:t>long periods of time.”</a:t>
            </a:r>
          </a:p>
          <a:p>
            <a:endParaRPr lang="en-US" sz="800"/>
          </a:p>
          <a:p>
            <a:r>
              <a:rPr lang="en-US" sz="2400"/>
              <a:t>“All CO</a:t>
            </a:r>
            <a:r>
              <a:rPr lang="en-US" sz="2400" baseline="-25000"/>
              <a:t>2</a:t>
            </a:r>
            <a:r>
              <a:rPr lang="en-US" sz="2400"/>
              <a:t> released from HWP is included in the AFOLU Sector.</a:t>
            </a:r>
          </a:p>
          <a:p>
            <a:r>
              <a:rPr lang="en-US" sz="2400"/>
              <a:t>CO</a:t>
            </a:r>
            <a:r>
              <a:rPr lang="en-US" sz="2400" baseline="-25000"/>
              <a:t>2</a:t>
            </a:r>
            <a:r>
              <a:rPr lang="en-US" sz="2400"/>
              <a:t> released from wood burnt for energy in the Energy Sector is not included there…”</a:t>
            </a:r>
          </a:p>
          <a:p>
            <a:pPr marL="342900" indent="-342900">
              <a:buFont typeface="Wingdings" panose="05000000000000000000" pitchFamily="2" charset="2"/>
              <a:buChar char="à"/>
            </a:pPr>
            <a:r>
              <a:rPr lang="en-US" sz="2400">
                <a:sym typeface="Wingdings" panose="05000000000000000000" pitchFamily="2" charset="2"/>
              </a:rPr>
              <a:t>Questioned by some actors to provide incentive for accounting for carbon storage </a:t>
            </a:r>
          </a:p>
          <a:p>
            <a:r>
              <a:rPr lang="en-US" sz="2400">
                <a:sym typeface="Wingdings" panose="05000000000000000000" pitchFamily="2" charset="2"/>
              </a:rPr>
              <a:t>     in the building sector!</a:t>
            </a:r>
            <a:endParaRPr lang="en-US" sz="2400"/>
          </a:p>
        </p:txBody>
      </p:sp>
      <p:sp>
        <p:nvSpPr>
          <p:cNvPr id="7" name="Rechteck 6"/>
          <p:cNvSpPr/>
          <p:nvPr/>
        </p:nvSpPr>
        <p:spPr>
          <a:xfrm>
            <a:off x="0" y="6519446"/>
            <a:ext cx="8671669" cy="338554"/>
          </a:xfrm>
          <a:prstGeom prst="rect">
            <a:avLst/>
          </a:prstGeom>
        </p:spPr>
        <p:txBody>
          <a:bodyPr wrap="none">
            <a:spAutoFit/>
          </a:bodyPr>
          <a:lstStyle/>
          <a:p>
            <a:r>
              <a:rPr lang="en-US" sz="1600"/>
              <a:t>2006 IPCC Guidelines for National Greenhouse Gas Inventories, Chapter 12: Harvested Wood Products</a:t>
            </a:r>
            <a:endParaRPr lang="de-DE" sz="1600"/>
          </a:p>
        </p:txBody>
      </p:sp>
    </p:spTree>
    <p:extLst>
      <p:ext uri="{BB962C8B-B14F-4D97-AF65-F5344CB8AC3E}">
        <p14:creationId xmlns:p14="http://schemas.microsoft.com/office/powerpoint/2010/main" val="315041903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7B5ED6-B39B-53B6-CA96-D825C1474DB2}"/>
              </a:ext>
            </a:extLst>
          </p:cNvPr>
          <p:cNvSpPr>
            <a:spLocks noGrp="1"/>
          </p:cNvSpPr>
          <p:nvPr>
            <p:ph type="title"/>
          </p:nvPr>
        </p:nvSpPr>
        <p:spPr/>
        <p:txBody>
          <a:bodyPr/>
          <a:lstStyle/>
          <a:p>
            <a:r>
              <a:rPr lang="de-DE" dirty="0"/>
              <a:t>AFOLU </a:t>
            </a:r>
            <a:r>
              <a:rPr lang="de-DE" dirty="0" err="1"/>
              <a:t>sector</a:t>
            </a:r>
            <a:r>
              <a:rPr lang="de-DE" dirty="0"/>
              <a:t> and </a:t>
            </a:r>
            <a:r>
              <a:rPr lang="de-DE" dirty="0" err="1"/>
              <a:t>products</a:t>
            </a:r>
            <a:br>
              <a:rPr lang="de-DE" dirty="0"/>
            </a:br>
            <a:r>
              <a:rPr lang="en-US" dirty="0">
                <a:solidFill>
                  <a:srgbClr val="000000"/>
                </a:solidFill>
              </a:rPr>
              <a:t>Carbon accounting – </a:t>
            </a:r>
            <a:br>
              <a:rPr lang="en-US" dirty="0">
                <a:solidFill>
                  <a:srgbClr val="000000"/>
                </a:solidFill>
              </a:rPr>
            </a:br>
            <a:r>
              <a:rPr lang="en-US" dirty="0">
                <a:solidFill>
                  <a:srgbClr val="000000"/>
                </a:solidFill>
              </a:rPr>
              <a:t>MEFA approach</a:t>
            </a:r>
            <a:endParaRPr lang="de-DE" dirty="0">
              <a:solidFill>
                <a:srgbClr val="000000"/>
              </a:solidFill>
            </a:endParaRPr>
          </a:p>
        </p:txBody>
      </p:sp>
      <p:sp>
        <p:nvSpPr>
          <p:cNvPr id="3" name="Foliennummernplatzhalter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571F0E-BA57-4409-A3A5-945CC828A36E}" type="slidenum">
              <a:rPr kumimoji="0" lang="de-DE" sz="900" b="0" i="0" u="none" strike="noStrike" kern="1200" cap="none" spc="0" normalizeH="0" baseline="0" noProof="0" smtClean="0">
                <a:ln>
                  <a:noFill/>
                </a:ln>
                <a:solidFill>
                  <a:srgbClr val="344A9A"/>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de-DE" sz="900" b="0" i="0" u="none" strike="noStrike" kern="1200" cap="none" spc="0" normalizeH="0" baseline="0" noProof="0" dirty="0">
              <a:ln>
                <a:noFill/>
              </a:ln>
              <a:solidFill>
                <a:srgbClr val="344A9A"/>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0367737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Foliennummernplatzhalter 3"/>
          <p:cNvSpPr>
            <a:spLocks noGrp="1"/>
          </p:cNvSpPr>
          <p:nvPr>
            <p:ph type="sldNum" sz="quarter" idx="12"/>
          </p:nvPr>
        </p:nvSpPr>
        <p:spPr/>
        <p:txBody>
          <a:bodyPr/>
          <a:lstStyle/>
          <a:p>
            <a:fld id="{2A376526-B13C-48C2-B4E1-184897AD8622}" type="slidenum">
              <a:rPr lang="de-DE" smtClean="0"/>
              <a:t>8</a:t>
            </a:fld>
            <a:endParaRPr lang="de-DE"/>
          </a:p>
        </p:txBody>
      </p:sp>
      <p:sp>
        <p:nvSpPr>
          <p:cNvPr id="7" name="Textfeld 6"/>
          <p:cNvSpPr txBox="1"/>
          <p:nvPr/>
        </p:nvSpPr>
        <p:spPr>
          <a:xfrm>
            <a:off x="305193" y="766000"/>
            <a:ext cx="6310317" cy="369332"/>
          </a:xfrm>
          <a:prstGeom prst="rect">
            <a:avLst/>
          </a:prstGeom>
          <a:noFill/>
        </p:spPr>
        <p:txBody>
          <a:bodyPr wrap="none" rtlCol="0">
            <a:spAutoFit/>
          </a:bodyPr>
          <a:lstStyle/>
          <a:p>
            <a:r>
              <a:rPr lang="de-DE"/>
              <a:t>System definition for the life cycle of carbon in the technosphere:</a:t>
            </a:r>
          </a:p>
        </p:txBody>
      </p:sp>
      <p:pic>
        <p:nvPicPr>
          <p:cNvPr id="8" name="Grafik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20863" y="1234947"/>
            <a:ext cx="8993002" cy="5121403"/>
          </a:xfrm>
          <a:prstGeom prst="rect">
            <a:avLst/>
          </a:prstGeom>
        </p:spPr>
      </p:pic>
      <p:sp>
        <p:nvSpPr>
          <p:cNvPr id="9" name="Text Box 1"/>
          <p:cNvSpPr txBox="1">
            <a:spLocks noChangeArrowheads="1"/>
          </p:cNvSpPr>
          <p:nvPr/>
        </p:nvSpPr>
        <p:spPr bwMode="auto">
          <a:xfrm>
            <a:off x="1924598" y="48091"/>
            <a:ext cx="8483308" cy="618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19963" tIns="62381" rIns="119963" bIns="62381">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9pPr>
          </a:lstStyle>
          <a:p>
            <a:pPr>
              <a:buClrTx/>
              <a:buFontTx/>
              <a:buNone/>
            </a:pPr>
            <a:r>
              <a:rPr lang="en-US" altLang="en-US" sz="3199" b="1">
                <a:latin typeface="Tahoma" panose="020B0604030504040204" pitchFamily="34" charset="0"/>
                <a:ea typeface="Tahoma" panose="020B0604030504040204" pitchFamily="34" charset="0"/>
                <a:cs typeface="Tahoma" panose="020B0604030504040204" pitchFamily="34" charset="0"/>
              </a:rPr>
              <a:t>Carbon balance of forests and wood use</a:t>
            </a:r>
            <a:endParaRPr lang="nb-NO" altLang="en-US" sz="3199" b="1" dirty="0">
              <a:latin typeface="Tahoma" panose="020B0604030504040204" pitchFamily="34" charset="0"/>
              <a:ea typeface="Tahoma" panose="020B0604030504040204" pitchFamily="34" charset="0"/>
              <a:cs typeface="Tahoma" panose="020B0604030504040204" pitchFamily="34" charset="0"/>
            </a:endParaRPr>
          </a:p>
        </p:txBody>
      </p:sp>
      <p:sp>
        <p:nvSpPr>
          <p:cNvPr id="11" name="Textfeld 10"/>
          <p:cNvSpPr txBox="1"/>
          <p:nvPr/>
        </p:nvSpPr>
        <p:spPr>
          <a:xfrm>
            <a:off x="214312" y="1703893"/>
            <a:ext cx="2040302" cy="646331"/>
          </a:xfrm>
          <a:prstGeom prst="rect">
            <a:avLst/>
          </a:prstGeom>
          <a:noFill/>
        </p:spPr>
        <p:txBody>
          <a:bodyPr wrap="none" rtlCol="0">
            <a:spAutoFit/>
          </a:bodyPr>
          <a:lstStyle/>
          <a:p>
            <a:r>
              <a:rPr lang="de-DE"/>
              <a:t>Flows and stocks</a:t>
            </a:r>
          </a:p>
          <a:p>
            <a:r>
              <a:rPr lang="de-DE"/>
              <a:t>in a given scenario:</a:t>
            </a:r>
          </a:p>
        </p:txBody>
      </p:sp>
      <p:sp>
        <p:nvSpPr>
          <p:cNvPr id="12" name="Textfeld 11"/>
          <p:cNvSpPr txBox="1"/>
          <p:nvPr/>
        </p:nvSpPr>
        <p:spPr>
          <a:xfrm>
            <a:off x="165260" y="4091959"/>
            <a:ext cx="2138406" cy="923330"/>
          </a:xfrm>
          <a:prstGeom prst="rect">
            <a:avLst/>
          </a:prstGeom>
          <a:noFill/>
        </p:spPr>
        <p:txBody>
          <a:bodyPr wrap="none" rtlCol="0">
            <a:spAutoFit/>
          </a:bodyPr>
          <a:lstStyle/>
          <a:p>
            <a:r>
              <a:rPr lang="de-DE"/>
              <a:t>„Counter-scenario“:</a:t>
            </a:r>
          </a:p>
          <a:p>
            <a:r>
              <a:rPr lang="de-DE"/>
              <a:t>material substitution</a:t>
            </a:r>
          </a:p>
          <a:p>
            <a:r>
              <a:rPr lang="de-DE"/>
              <a:t>and avoided GHG</a:t>
            </a:r>
          </a:p>
        </p:txBody>
      </p:sp>
      <p:sp>
        <p:nvSpPr>
          <p:cNvPr id="10" name="Rechteck 9">
            <a:extLst>
              <a:ext uri="{FF2B5EF4-FFF2-40B4-BE49-F238E27FC236}">
                <a16:creationId xmlns:a16="http://schemas.microsoft.com/office/drawing/2014/main" id="{A161F04C-DE34-4950-854E-F36F2318CA31}"/>
              </a:ext>
            </a:extLst>
          </p:cNvPr>
          <p:cNvSpPr/>
          <p:nvPr/>
        </p:nvSpPr>
        <p:spPr>
          <a:xfrm>
            <a:off x="0" y="6519446"/>
            <a:ext cx="2193101" cy="338554"/>
          </a:xfrm>
          <a:prstGeom prst="rect">
            <a:avLst/>
          </a:prstGeom>
        </p:spPr>
        <p:txBody>
          <a:bodyPr wrap="none">
            <a:spAutoFit/>
          </a:bodyPr>
          <a:lstStyle/>
          <a:p>
            <a:r>
              <a:rPr lang="en-US" sz="1600" b="1" dirty="0"/>
              <a:t>Source:</a:t>
            </a:r>
            <a:r>
              <a:rPr lang="en-US" sz="1600" dirty="0"/>
              <a:t> Own illustration</a:t>
            </a:r>
            <a:endParaRPr lang="de-DE" sz="1600" dirty="0"/>
          </a:p>
        </p:txBody>
      </p:sp>
    </p:spTree>
    <p:extLst>
      <p:ext uri="{BB962C8B-B14F-4D97-AF65-F5344CB8AC3E}">
        <p14:creationId xmlns:p14="http://schemas.microsoft.com/office/powerpoint/2010/main" val="293649047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06157" y="5990965"/>
            <a:ext cx="836878" cy="83687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Foliennummernplatzhalter 3"/>
          <p:cNvSpPr>
            <a:spLocks noGrp="1"/>
          </p:cNvSpPr>
          <p:nvPr>
            <p:ph type="sldNum" sz="quarter" idx="12"/>
          </p:nvPr>
        </p:nvSpPr>
        <p:spPr/>
        <p:txBody>
          <a:bodyPr/>
          <a:lstStyle/>
          <a:p>
            <a:fld id="{2A376526-B13C-48C2-B4E1-184897AD8622}" type="slidenum">
              <a:rPr lang="de-DE" smtClean="0"/>
              <a:t>9</a:t>
            </a:fld>
            <a:endParaRPr lang="de-DE"/>
          </a:p>
        </p:txBody>
      </p:sp>
      <p:sp>
        <p:nvSpPr>
          <p:cNvPr id="7" name="Textfeld 6"/>
          <p:cNvSpPr txBox="1"/>
          <p:nvPr/>
        </p:nvSpPr>
        <p:spPr>
          <a:xfrm>
            <a:off x="178071" y="1161512"/>
            <a:ext cx="12056570" cy="4401205"/>
          </a:xfrm>
          <a:prstGeom prst="rect">
            <a:avLst/>
          </a:prstGeom>
          <a:noFill/>
        </p:spPr>
        <p:txBody>
          <a:bodyPr wrap="none" rtlCol="0">
            <a:spAutoFit/>
          </a:bodyPr>
          <a:lstStyle/>
          <a:p>
            <a:r>
              <a:rPr lang="de-DE" sz="2000" b="1" dirty="0"/>
              <a:t>Scientific </a:t>
            </a:r>
            <a:r>
              <a:rPr lang="de-DE" sz="2000" b="1" dirty="0" err="1"/>
              <a:t>consensus</a:t>
            </a:r>
            <a:r>
              <a:rPr lang="de-DE" sz="2000" b="1" dirty="0"/>
              <a:t>: </a:t>
            </a:r>
            <a:r>
              <a:rPr lang="de-DE" sz="2000" dirty="0" err="1"/>
              <a:t>We</a:t>
            </a:r>
            <a:r>
              <a:rPr lang="de-DE" sz="2000" dirty="0"/>
              <a:t> </a:t>
            </a:r>
            <a:r>
              <a:rPr lang="de-DE" sz="2000" dirty="0" err="1"/>
              <a:t>need</a:t>
            </a:r>
            <a:r>
              <a:rPr lang="de-DE" sz="2000" dirty="0"/>
              <a:t> a </a:t>
            </a:r>
            <a:r>
              <a:rPr lang="de-DE" sz="2000" dirty="0" err="1"/>
              <a:t>combined</a:t>
            </a:r>
            <a:r>
              <a:rPr lang="de-DE" sz="2000" dirty="0"/>
              <a:t> </a:t>
            </a:r>
            <a:r>
              <a:rPr lang="de-DE" sz="2000" dirty="0" err="1"/>
              <a:t>system</a:t>
            </a:r>
            <a:r>
              <a:rPr lang="de-DE" sz="2000" dirty="0"/>
              <a:t> </a:t>
            </a:r>
            <a:r>
              <a:rPr lang="de-DE" sz="2000" dirty="0" err="1"/>
              <a:t>definition</a:t>
            </a:r>
            <a:r>
              <a:rPr lang="de-DE" sz="2000" dirty="0"/>
              <a:t> of </a:t>
            </a:r>
            <a:r>
              <a:rPr lang="de-DE" sz="2000" dirty="0" err="1"/>
              <a:t>forestry</a:t>
            </a:r>
            <a:r>
              <a:rPr lang="de-DE" sz="2000" dirty="0"/>
              <a:t> and </a:t>
            </a:r>
            <a:r>
              <a:rPr lang="de-DE" sz="2000" dirty="0" err="1"/>
              <a:t>the</a:t>
            </a:r>
            <a:r>
              <a:rPr lang="de-DE" sz="2000" dirty="0"/>
              <a:t> </a:t>
            </a:r>
            <a:r>
              <a:rPr lang="de-DE" sz="2000" dirty="0" err="1"/>
              <a:t>use</a:t>
            </a:r>
            <a:r>
              <a:rPr lang="de-DE" sz="2000" dirty="0"/>
              <a:t> </a:t>
            </a:r>
            <a:r>
              <a:rPr lang="de-DE" sz="2000" dirty="0" err="1"/>
              <a:t>phase</a:t>
            </a:r>
            <a:r>
              <a:rPr lang="de-DE" sz="2000" dirty="0"/>
              <a:t> </a:t>
            </a:r>
            <a:r>
              <a:rPr lang="de-DE" sz="2000" dirty="0" err="1"/>
              <a:t>to</a:t>
            </a:r>
            <a:r>
              <a:rPr lang="de-DE" sz="2000" dirty="0"/>
              <a:t> fully </a:t>
            </a:r>
            <a:r>
              <a:rPr lang="de-DE" sz="2000" dirty="0" err="1"/>
              <a:t>account</a:t>
            </a:r>
            <a:r>
              <a:rPr lang="de-DE" sz="2000" dirty="0"/>
              <a:t> for</a:t>
            </a:r>
          </a:p>
          <a:p>
            <a:r>
              <a:rPr lang="de-DE" sz="2000" dirty="0" err="1"/>
              <a:t>the</a:t>
            </a:r>
            <a:r>
              <a:rPr lang="de-DE" sz="2000" dirty="0"/>
              <a:t> </a:t>
            </a:r>
            <a:r>
              <a:rPr lang="de-DE" sz="2000" dirty="0" err="1"/>
              <a:t>carbon</a:t>
            </a:r>
            <a:r>
              <a:rPr lang="de-DE" sz="2000" dirty="0"/>
              <a:t> </a:t>
            </a:r>
            <a:r>
              <a:rPr lang="de-DE" sz="2000" dirty="0" err="1"/>
              <a:t>impact</a:t>
            </a:r>
            <a:r>
              <a:rPr lang="de-DE" sz="2000" dirty="0"/>
              <a:t> of </a:t>
            </a:r>
            <a:r>
              <a:rPr lang="de-DE" sz="2000" dirty="0" err="1"/>
              <a:t>wood</a:t>
            </a:r>
            <a:r>
              <a:rPr lang="de-DE" sz="2000" dirty="0"/>
              <a:t> </a:t>
            </a:r>
            <a:r>
              <a:rPr lang="de-DE" sz="2000" dirty="0" err="1"/>
              <a:t>use</a:t>
            </a:r>
            <a:r>
              <a:rPr lang="de-DE" sz="2000" dirty="0"/>
              <a:t>!</a:t>
            </a:r>
          </a:p>
          <a:p>
            <a:endParaRPr lang="de-DE" sz="2000" dirty="0"/>
          </a:p>
          <a:p>
            <a:r>
              <a:rPr lang="de-DE" sz="2000" i="1" dirty="0"/>
              <a:t>F_01(t)</a:t>
            </a:r>
            <a:r>
              <a:rPr lang="de-DE" sz="2000" dirty="0"/>
              <a:t>: (</a:t>
            </a:r>
            <a:r>
              <a:rPr lang="de-DE" sz="2000" dirty="0" err="1"/>
              <a:t>net</a:t>
            </a:r>
            <a:r>
              <a:rPr lang="de-DE" sz="2000" dirty="0"/>
              <a:t>) </a:t>
            </a:r>
            <a:r>
              <a:rPr lang="de-DE" sz="2000" dirty="0" err="1"/>
              <a:t>carbon</a:t>
            </a:r>
            <a:r>
              <a:rPr lang="de-DE" sz="2000" dirty="0"/>
              <a:t> </a:t>
            </a:r>
            <a:r>
              <a:rPr lang="de-DE" sz="2000" dirty="0" err="1"/>
              <a:t>removal</a:t>
            </a:r>
            <a:r>
              <a:rPr lang="de-DE" sz="2000" dirty="0"/>
              <a:t> of </a:t>
            </a:r>
            <a:r>
              <a:rPr lang="de-DE" sz="2000" dirty="0" err="1"/>
              <a:t>forests</a:t>
            </a:r>
            <a:r>
              <a:rPr lang="de-DE" sz="2000" dirty="0"/>
              <a:t> </a:t>
            </a:r>
            <a:r>
              <a:rPr lang="de-DE" sz="2000" dirty="0" err="1"/>
              <a:t>from</a:t>
            </a:r>
            <a:r>
              <a:rPr lang="de-DE" sz="2000" dirty="0"/>
              <a:t> </a:t>
            </a:r>
            <a:r>
              <a:rPr lang="de-DE" sz="2000" dirty="0" err="1"/>
              <a:t>atmosphere</a:t>
            </a:r>
            <a:r>
              <a:rPr lang="de-DE" sz="2000" dirty="0"/>
              <a:t>. Can </a:t>
            </a:r>
            <a:r>
              <a:rPr lang="de-DE" sz="2000" dirty="0" err="1"/>
              <a:t>be</a:t>
            </a:r>
            <a:r>
              <a:rPr lang="de-DE" sz="2000" dirty="0"/>
              <a:t> negative (</a:t>
            </a:r>
            <a:r>
              <a:rPr lang="de-DE" sz="2000" dirty="0" err="1"/>
              <a:t>forest</a:t>
            </a:r>
            <a:r>
              <a:rPr lang="de-DE" sz="2000" dirty="0"/>
              <a:t> </a:t>
            </a:r>
            <a:r>
              <a:rPr lang="de-DE" sz="2000" dirty="0" err="1"/>
              <a:t>fires</a:t>
            </a:r>
            <a:r>
              <a:rPr lang="de-DE" sz="2000" dirty="0"/>
              <a:t>, …)</a:t>
            </a:r>
          </a:p>
          <a:p>
            <a:endParaRPr lang="de-DE" sz="2000" dirty="0"/>
          </a:p>
          <a:p>
            <a:r>
              <a:rPr lang="de-DE" sz="2000" i="1" dirty="0"/>
              <a:t>F_12(t)</a:t>
            </a:r>
            <a:r>
              <a:rPr lang="de-DE" sz="2000" dirty="0"/>
              <a:t>: </a:t>
            </a:r>
            <a:r>
              <a:rPr lang="de-DE" sz="2000" dirty="0" err="1"/>
              <a:t>harvested</a:t>
            </a:r>
            <a:r>
              <a:rPr lang="de-DE" sz="2000" dirty="0"/>
              <a:t> </a:t>
            </a:r>
            <a:r>
              <a:rPr lang="de-DE" sz="2000" dirty="0" err="1"/>
              <a:t>wood</a:t>
            </a:r>
            <a:r>
              <a:rPr lang="de-DE" sz="2000" dirty="0"/>
              <a:t> </a:t>
            </a:r>
            <a:r>
              <a:rPr lang="de-DE" sz="2000" dirty="0" err="1"/>
              <a:t>into</a:t>
            </a:r>
            <a:r>
              <a:rPr lang="de-DE" sz="2000" dirty="0"/>
              <a:t> </a:t>
            </a:r>
            <a:r>
              <a:rPr lang="de-DE" sz="2000" dirty="0" err="1"/>
              <a:t>long-lived</a:t>
            </a:r>
            <a:r>
              <a:rPr lang="de-DE" sz="2000" dirty="0"/>
              <a:t> </a:t>
            </a:r>
            <a:r>
              <a:rPr lang="de-DE" sz="2000" dirty="0" err="1"/>
              <a:t>wood</a:t>
            </a:r>
            <a:r>
              <a:rPr lang="de-DE" sz="2000" dirty="0"/>
              <a:t> </a:t>
            </a:r>
            <a:r>
              <a:rPr lang="de-DE" sz="2000" dirty="0" err="1"/>
              <a:t>products</a:t>
            </a:r>
            <a:r>
              <a:rPr lang="de-DE" sz="2000" dirty="0"/>
              <a:t>, C </a:t>
            </a:r>
            <a:r>
              <a:rPr lang="de-DE" sz="2000" dirty="0" err="1"/>
              <a:t>emissions</a:t>
            </a:r>
            <a:r>
              <a:rPr lang="de-DE" sz="2000" dirty="0"/>
              <a:t> </a:t>
            </a:r>
            <a:r>
              <a:rPr lang="de-DE" sz="2000" dirty="0" err="1"/>
              <a:t>happens</a:t>
            </a:r>
            <a:r>
              <a:rPr lang="de-DE" sz="2000" dirty="0"/>
              <a:t> after </a:t>
            </a:r>
            <a:r>
              <a:rPr lang="de-DE" sz="2000" dirty="0" err="1"/>
              <a:t>use</a:t>
            </a:r>
            <a:r>
              <a:rPr lang="de-DE" sz="2000" dirty="0"/>
              <a:t>.</a:t>
            </a:r>
          </a:p>
          <a:p>
            <a:endParaRPr lang="de-DE" sz="2000" dirty="0"/>
          </a:p>
          <a:p>
            <a:r>
              <a:rPr lang="de-DE" sz="2000" i="1" dirty="0"/>
              <a:t>F_13(t)</a:t>
            </a:r>
            <a:r>
              <a:rPr lang="de-DE" sz="2000" dirty="0"/>
              <a:t>: </a:t>
            </a:r>
            <a:r>
              <a:rPr lang="de-DE" sz="2000" dirty="0" err="1"/>
              <a:t>harvested</a:t>
            </a:r>
            <a:r>
              <a:rPr lang="de-DE" sz="2000" dirty="0"/>
              <a:t> </a:t>
            </a:r>
            <a:r>
              <a:rPr lang="de-DE" sz="2000" dirty="0" err="1"/>
              <a:t>wood</a:t>
            </a:r>
            <a:r>
              <a:rPr lang="de-DE" sz="2000" dirty="0"/>
              <a:t> </a:t>
            </a:r>
            <a:r>
              <a:rPr lang="de-DE" sz="2000" dirty="0" err="1"/>
              <a:t>into</a:t>
            </a:r>
            <a:r>
              <a:rPr lang="de-DE" sz="2000" dirty="0"/>
              <a:t> </a:t>
            </a:r>
            <a:r>
              <a:rPr lang="de-DE" sz="2000" dirty="0" err="1"/>
              <a:t>short-lived</a:t>
            </a:r>
            <a:r>
              <a:rPr lang="de-DE" sz="2000" dirty="0"/>
              <a:t> </a:t>
            </a:r>
            <a:r>
              <a:rPr lang="de-DE" sz="2000" dirty="0" err="1"/>
              <a:t>wood</a:t>
            </a:r>
            <a:r>
              <a:rPr lang="de-DE" sz="2000" dirty="0"/>
              <a:t> </a:t>
            </a:r>
            <a:r>
              <a:rPr lang="de-DE" sz="2000" dirty="0" err="1"/>
              <a:t>products</a:t>
            </a:r>
            <a:r>
              <a:rPr lang="de-DE" sz="2000" dirty="0"/>
              <a:t> </a:t>
            </a:r>
            <a:r>
              <a:rPr lang="de-DE" sz="2000" dirty="0" err="1"/>
              <a:t>or</a:t>
            </a:r>
            <a:r>
              <a:rPr lang="de-DE" sz="2000" dirty="0"/>
              <a:t> </a:t>
            </a:r>
            <a:r>
              <a:rPr lang="de-DE" sz="2000" dirty="0" err="1"/>
              <a:t>energy</a:t>
            </a:r>
            <a:r>
              <a:rPr lang="de-DE" sz="2000" dirty="0"/>
              <a:t> </a:t>
            </a:r>
            <a:r>
              <a:rPr lang="de-DE" sz="2000" dirty="0" err="1"/>
              <a:t>use</a:t>
            </a:r>
            <a:r>
              <a:rPr lang="de-DE" sz="2000" dirty="0"/>
              <a:t>, C </a:t>
            </a:r>
            <a:r>
              <a:rPr lang="de-DE" sz="2000" dirty="0" err="1"/>
              <a:t>emissions</a:t>
            </a:r>
            <a:r>
              <a:rPr lang="de-DE" sz="2000" dirty="0"/>
              <a:t> </a:t>
            </a:r>
            <a:r>
              <a:rPr lang="de-DE" sz="2000" dirty="0" err="1"/>
              <a:t>happens</a:t>
            </a:r>
            <a:r>
              <a:rPr lang="de-DE" sz="2000" dirty="0"/>
              <a:t> </a:t>
            </a:r>
            <a:r>
              <a:rPr lang="de-DE" sz="2000" dirty="0" err="1"/>
              <a:t>within</a:t>
            </a:r>
            <a:r>
              <a:rPr lang="de-DE" sz="2000" dirty="0"/>
              <a:t> </a:t>
            </a:r>
            <a:r>
              <a:rPr lang="de-DE" sz="2000" dirty="0" err="1"/>
              <a:t>the</a:t>
            </a:r>
            <a:r>
              <a:rPr lang="de-DE" sz="2000" dirty="0"/>
              <a:t> same </a:t>
            </a:r>
            <a:r>
              <a:rPr lang="de-DE" sz="2000" dirty="0" err="1"/>
              <a:t>year</a:t>
            </a:r>
            <a:r>
              <a:rPr lang="de-DE" sz="2000" dirty="0"/>
              <a:t>.</a:t>
            </a:r>
          </a:p>
          <a:p>
            <a:endParaRPr lang="de-DE" sz="2000" dirty="0"/>
          </a:p>
          <a:p>
            <a:r>
              <a:rPr lang="de-DE" sz="2000" i="1" dirty="0"/>
              <a:t>F_30(t)</a:t>
            </a:r>
            <a:r>
              <a:rPr lang="de-DE" sz="2000" dirty="0"/>
              <a:t>: </a:t>
            </a:r>
            <a:r>
              <a:rPr lang="de-DE" sz="2000" dirty="0" err="1"/>
              <a:t>release</a:t>
            </a:r>
            <a:r>
              <a:rPr lang="de-DE" sz="2000" dirty="0"/>
              <a:t> of </a:t>
            </a:r>
            <a:r>
              <a:rPr lang="de-DE" sz="2000" dirty="0" err="1"/>
              <a:t>biogenic</a:t>
            </a:r>
            <a:r>
              <a:rPr lang="de-DE" sz="2000" dirty="0"/>
              <a:t> </a:t>
            </a:r>
            <a:r>
              <a:rPr lang="de-DE" sz="2000" dirty="0" err="1"/>
              <a:t>carbon</a:t>
            </a:r>
            <a:r>
              <a:rPr lang="de-DE" sz="2000" dirty="0"/>
              <a:t> back </a:t>
            </a:r>
            <a:r>
              <a:rPr lang="de-DE" sz="2000" dirty="0" err="1"/>
              <a:t>to</a:t>
            </a:r>
            <a:r>
              <a:rPr lang="de-DE" sz="2000" dirty="0"/>
              <a:t> </a:t>
            </a:r>
            <a:r>
              <a:rPr lang="de-DE" sz="2000" dirty="0" err="1"/>
              <a:t>the</a:t>
            </a:r>
            <a:r>
              <a:rPr lang="de-DE" sz="2000" dirty="0"/>
              <a:t> </a:t>
            </a:r>
            <a:r>
              <a:rPr lang="de-DE" sz="2000" dirty="0" err="1"/>
              <a:t>atmosphere</a:t>
            </a:r>
            <a:r>
              <a:rPr lang="de-DE" sz="2000" dirty="0"/>
              <a:t> after </a:t>
            </a:r>
            <a:r>
              <a:rPr lang="de-DE" sz="2000" dirty="0" err="1"/>
              <a:t>use</a:t>
            </a:r>
            <a:r>
              <a:rPr lang="de-DE" sz="2000" dirty="0"/>
              <a:t> in techno-</a:t>
            </a:r>
            <a:r>
              <a:rPr lang="de-DE" sz="2000" dirty="0" err="1"/>
              <a:t>sphere</a:t>
            </a:r>
            <a:r>
              <a:rPr lang="de-DE" sz="2000" dirty="0"/>
              <a:t>.</a:t>
            </a:r>
          </a:p>
          <a:p>
            <a:endParaRPr lang="de-DE" sz="2000" dirty="0"/>
          </a:p>
          <a:p>
            <a:r>
              <a:rPr lang="de-DE" sz="2000" b="1" dirty="0"/>
              <a:t>Net </a:t>
            </a:r>
            <a:r>
              <a:rPr lang="de-DE" sz="2000" b="1" dirty="0" err="1"/>
              <a:t>effect</a:t>
            </a:r>
            <a:r>
              <a:rPr lang="de-DE" sz="2000" b="1" dirty="0"/>
              <a:t> of </a:t>
            </a:r>
            <a:r>
              <a:rPr lang="de-DE" sz="2000" b="1" dirty="0" err="1"/>
              <a:t>the</a:t>
            </a:r>
            <a:r>
              <a:rPr lang="de-DE" sz="2000" b="1" dirty="0"/>
              <a:t> </a:t>
            </a:r>
            <a:r>
              <a:rPr lang="de-DE" sz="2000" b="1" dirty="0" err="1"/>
              <a:t>wood</a:t>
            </a:r>
            <a:r>
              <a:rPr lang="de-DE" sz="2000" b="1" dirty="0"/>
              <a:t> </a:t>
            </a:r>
            <a:r>
              <a:rPr lang="de-DE" sz="2000" b="1" dirty="0" err="1"/>
              <a:t>use</a:t>
            </a:r>
            <a:r>
              <a:rPr lang="de-DE" sz="2000" b="1" dirty="0"/>
              <a:t> </a:t>
            </a:r>
            <a:r>
              <a:rPr lang="de-DE" sz="2000" b="1" dirty="0" err="1"/>
              <a:t>system</a:t>
            </a:r>
            <a:r>
              <a:rPr lang="de-DE" sz="2000" b="1" dirty="0"/>
              <a:t> (so-</a:t>
            </a:r>
            <a:r>
              <a:rPr lang="de-DE" sz="2000" b="1" dirty="0" err="1"/>
              <a:t>called</a:t>
            </a:r>
            <a:r>
              <a:rPr lang="de-DE" sz="2000" b="1" dirty="0"/>
              <a:t> </a:t>
            </a:r>
            <a:r>
              <a:rPr lang="de-DE" sz="2000" b="1" dirty="0" err="1"/>
              <a:t>wood</a:t>
            </a:r>
            <a:r>
              <a:rPr lang="de-DE" sz="2000" b="1" dirty="0"/>
              <a:t> </a:t>
            </a:r>
            <a:r>
              <a:rPr lang="de-DE" sz="2000" b="1" dirty="0" err="1"/>
              <a:t>use</a:t>
            </a:r>
            <a:r>
              <a:rPr lang="de-DE" sz="2000" b="1" dirty="0"/>
              <a:t> </a:t>
            </a:r>
            <a:r>
              <a:rPr lang="de-DE" sz="2000" b="1" dirty="0" err="1"/>
              <a:t>cascade</a:t>
            </a:r>
            <a:r>
              <a:rPr lang="de-DE" sz="2000" b="1" dirty="0"/>
              <a:t>) on </a:t>
            </a:r>
            <a:r>
              <a:rPr lang="de-DE" sz="2000" b="1" dirty="0" err="1"/>
              <a:t>climate</a:t>
            </a:r>
            <a:r>
              <a:rPr lang="de-DE" sz="2000" b="1" dirty="0"/>
              <a:t>:</a:t>
            </a:r>
          </a:p>
          <a:p>
            <a:r>
              <a:rPr lang="de-DE" sz="2000" b="1" dirty="0"/>
              <a:t>	</a:t>
            </a:r>
            <a:r>
              <a:rPr lang="de-DE" sz="2000" b="1" i="1" dirty="0"/>
              <a:t>F_01(t) – F_30(t)</a:t>
            </a:r>
          </a:p>
          <a:p>
            <a:r>
              <a:rPr lang="de-DE" sz="2000" b="1" dirty="0">
                <a:sym typeface="Wingdings" panose="05000000000000000000" pitchFamily="2" charset="2"/>
              </a:rPr>
              <a:t></a:t>
            </a:r>
            <a:r>
              <a:rPr lang="de-DE" sz="2000" b="1" dirty="0"/>
              <a:t> </a:t>
            </a:r>
            <a:r>
              <a:rPr lang="de-DE" sz="2000" b="1" dirty="0" err="1"/>
              <a:t>Irrespective</a:t>
            </a:r>
            <a:r>
              <a:rPr lang="de-DE" sz="2000" b="1" dirty="0"/>
              <a:t> </a:t>
            </a:r>
            <a:r>
              <a:rPr lang="de-DE" sz="2000" b="1" dirty="0" err="1"/>
              <a:t>what</a:t>
            </a:r>
            <a:r>
              <a:rPr lang="de-DE" sz="2000" b="1" dirty="0"/>
              <a:t> </a:t>
            </a:r>
            <a:r>
              <a:rPr lang="de-DE" sz="2000" b="1" dirty="0" err="1"/>
              <a:t>happens</a:t>
            </a:r>
            <a:r>
              <a:rPr lang="de-DE" sz="2000" b="1" dirty="0"/>
              <a:t> </a:t>
            </a:r>
            <a:r>
              <a:rPr lang="de-DE" sz="2000" b="1" dirty="0" err="1"/>
              <a:t>within</a:t>
            </a:r>
            <a:r>
              <a:rPr lang="de-DE" sz="2000" b="1" dirty="0"/>
              <a:t> </a:t>
            </a:r>
            <a:r>
              <a:rPr lang="de-DE" sz="2000" b="1" dirty="0" err="1"/>
              <a:t>the</a:t>
            </a:r>
            <a:r>
              <a:rPr lang="de-DE" sz="2000" b="1" dirty="0"/>
              <a:t> </a:t>
            </a:r>
            <a:r>
              <a:rPr lang="de-DE" sz="2000" b="1" dirty="0" err="1"/>
              <a:t>system</a:t>
            </a:r>
            <a:r>
              <a:rPr lang="de-DE" sz="2000" b="1" dirty="0"/>
              <a:t>, </a:t>
            </a:r>
            <a:r>
              <a:rPr lang="de-DE" sz="2000" b="1" dirty="0" err="1"/>
              <a:t>the</a:t>
            </a:r>
            <a:r>
              <a:rPr lang="de-DE" sz="2000" b="1" dirty="0"/>
              <a:t> </a:t>
            </a:r>
            <a:r>
              <a:rPr lang="de-DE" sz="2000" b="1" dirty="0" err="1"/>
              <a:t>atmosphere</a:t>
            </a:r>
            <a:r>
              <a:rPr lang="de-DE" sz="2000" b="1" dirty="0"/>
              <a:t> ‚</a:t>
            </a:r>
            <a:r>
              <a:rPr lang="de-DE" sz="2000" b="1" dirty="0" err="1"/>
              <a:t>sees</a:t>
            </a:r>
            <a:r>
              <a:rPr lang="de-DE" sz="2000" b="1" dirty="0"/>
              <a:t>‘ </a:t>
            </a:r>
            <a:r>
              <a:rPr lang="de-DE" sz="2000" b="1" dirty="0" err="1"/>
              <a:t>only</a:t>
            </a:r>
            <a:r>
              <a:rPr lang="de-DE" sz="2000" b="1" dirty="0"/>
              <a:t> </a:t>
            </a:r>
            <a:r>
              <a:rPr lang="de-DE" sz="2000" b="1" dirty="0" err="1"/>
              <a:t>the</a:t>
            </a:r>
            <a:r>
              <a:rPr lang="de-DE" sz="2000" b="1" dirty="0"/>
              <a:t> </a:t>
            </a:r>
            <a:r>
              <a:rPr lang="de-DE" sz="2000" b="1" dirty="0" err="1"/>
              <a:t>net</a:t>
            </a:r>
            <a:r>
              <a:rPr lang="de-DE" sz="2000" b="1" dirty="0"/>
              <a:t> </a:t>
            </a:r>
            <a:r>
              <a:rPr lang="de-DE" sz="2000" b="1" dirty="0" err="1"/>
              <a:t>effect</a:t>
            </a:r>
            <a:r>
              <a:rPr lang="de-DE" sz="2000" b="1" dirty="0"/>
              <a:t>, </a:t>
            </a:r>
            <a:r>
              <a:rPr lang="de-DE" sz="2000" b="1" i="1" dirty="0"/>
              <a:t>F_01(t) – F_30(t)</a:t>
            </a:r>
            <a:r>
              <a:rPr lang="de-DE" sz="2000" b="1" dirty="0"/>
              <a:t>.</a:t>
            </a:r>
          </a:p>
        </p:txBody>
      </p:sp>
      <p:sp>
        <p:nvSpPr>
          <p:cNvPr id="9" name="Text Box 1"/>
          <p:cNvSpPr txBox="1">
            <a:spLocks noChangeArrowheads="1"/>
          </p:cNvSpPr>
          <p:nvPr/>
        </p:nvSpPr>
        <p:spPr bwMode="auto">
          <a:xfrm>
            <a:off x="1924598" y="48091"/>
            <a:ext cx="8483308" cy="618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19963" tIns="62381" rIns="119963" bIns="62381">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9pPr>
          </a:lstStyle>
          <a:p>
            <a:pPr>
              <a:buClrTx/>
              <a:buFontTx/>
              <a:buNone/>
            </a:pPr>
            <a:r>
              <a:rPr lang="en-US" altLang="en-US" sz="3199" b="1">
                <a:latin typeface="Tahoma" panose="020B0604030504040204" pitchFamily="34" charset="0"/>
                <a:ea typeface="Tahoma" panose="020B0604030504040204" pitchFamily="34" charset="0"/>
                <a:cs typeface="Tahoma" panose="020B0604030504040204" pitchFamily="34" charset="0"/>
              </a:rPr>
              <a:t>Carbon balance of forests and wood use</a:t>
            </a:r>
            <a:endParaRPr lang="nb-NO" altLang="en-US" sz="3199"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46782012"/>
      </p:ext>
    </p:extLst>
  </p:cSld>
  <p:clrMapOvr>
    <a:masterClrMapping/>
  </p:clrMapOvr>
  <p:transition spd="me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UFR - Präsentieren">
  <a:themeElements>
    <a:clrScheme name="Universität Freiburg - Präsentieren">
      <a:dk1>
        <a:srgbClr val="FFFFFF"/>
      </a:dk1>
      <a:lt1>
        <a:srgbClr val="344A9A"/>
      </a:lt1>
      <a:dk2>
        <a:srgbClr val="FFFFFF"/>
      </a:dk2>
      <a:lt2>
        <a:srgbClr val="000000"/>
      </a:lt2>
      <a:accent1>
        <a:srgbClr val="344A9A"/>
      </a:accent1>
      <a:accent2>
        <a:srgbClr val="FFE863"/>
      </a:accent2>
      <a:accent3>
        <a:srgbClr val="8F6B30"/>
      </a:accent3>
      <a:accent4>
        <a:srgbClr val="F5C2ED"/>
      </a:accent4>
      <a:accent5>
        <a:srgbClr val="000149"/>
      </a:accent5>
      <a:accent6>
        <a:srgbClr val="00997D"/>
      </a:accent6>
      <a:hlink>
        <a:srgbClr val="C5D200"/>
      </a:hlink>
      <a:folHlink>
        <a:srgbClr val="F498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Schwarz">
      <a:srgbClr val="000000"/>
    </a:custClr>
    <a:custClr name="Weiß">
      <a:srgbClr val="FFFFFF"/>
    </a:custClr>
    <a:custClr name="Beige">
      <a:srgbClr val="F6F1E3"/>
    </a:custClr>
    <a:custClr name="Beige 50%">
      <a:srgbClr val="FBF8F1"/>
    </a:custClr>
  </a:custClrLst>
  <a:extLst>
    <a:ext uri="{05A4C25C-085E-4340-85A3-A5531E510DB2}">
      <thm15:themeFamily xmlns:thm15="http://schemas.microsoft.com/office/thememl/2012/main" name="Universität Freiburg_001-005.potx" id="{CB9028C8-51D0-4A2B-9754-061BC33F6BC4}" vid="{A65961E7-0C53-4AE2-A37F-E431C0766D54}"/>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2954</Words>
  <Application>Microsoft Office PowerPoint</Application>
  <PresentationFormat>Breitbild</PresentationFormat>
  <Paragraphs>284</Paragraphs>
  <Slides>20</Slides>
  <Notes>16</Notes>
  <HiddenSlides>0</HiddenSlides>
  <MMClips>0</MMClips>
  <ScaleCrop>false</ScaleCrop>
  <HeadingPairs>
    <vt:vector size="8" baseType="variant">
      <vt:variant>
        <vt:lpstr>Verwendete Schriftarten</vt:lpstr>
      </vt:variant>
      <vt:variant>
        <vt:i4>6</vt:i4>
      </vt:variant>
      <vt:variant>
        <vt:lpstr>Design</vt:lpstr>
      </vt:variant>
      <vt:variant>
        <vt:i4>4</vt:i4>
      </vt:variant>
      <vt:variant>
        <vt:lpstr>Eingebettete OLE-Server</vt:lpstr>
      </vt:variant>
      <vt:variant>
        <vt:i4>1</vt:i4>
      </vt:variant>
      <vt:variant>
        <vt:lpstr>Folientitel</vt:lpstr>
      </vt:variant>
      <vt:variant>
        <vt:i4>20</vt:i4>
      </vt:variant>
    </vt:vector>
  </HeadingPairs>
  <TitlesOfParts>
    <vt:vector size="31" baseType="lpstr">
      <vt:lpstr>Arial</vt:lpstr>
      <vt:lpstr>Calibri</vt:lpstr>
      <vt:lpstr>Calibri Light</vt:lpstr>
      <vt:lpstr>Tahoma</vt:lpstr>
      <vt:lpstr>Times New Roman</vt:lpstr>
      <vt:lpstr>Wingdings</vt:lpstr>
      <vt:lpstr>Office Theme</vt:lpstr>
      <vt:lpstr>UFR - Präsentieren</vt:lpstr>
      <vt:lpstr>Office</vt:lpstr>
      <vt:lpstr>3_Office Theme</vt:lpstr>
      <vt:lpstr>Equation</vt:lpstr>
      <vt:lpstr>PowerPoint-Präsentation</vt:lpstr>
      <vt:lpstr>AFOLU sector and products Carbon accounting –  overview and standardisation</vt:lpstr>
      <vt:lpstr>PowerPoint-Präsentation</vt:lpstr>
      <vt:lpstr>PowerPoint-Präsentation</vt:lpstr>
      <vt:lpstr>PowerPoint-Präsentation</vt:lpstr>
      <vt:lpstr>PowerPoint-Präsentation</vt:lpstr>
      <vt:lpstr>AFOLU sector and products Carbon accounting –  MEFA approach</vt:lpstr>
      <vt:lpstr>PowerPoint-Präsentation</vt:lpstr>
      <vt:lpstr>PowerPoint-Präsentation</vt:lpstr>
      <vt:lpstr>PowerPoint-Präsentation</vt:lpstr>
      <vt:lpstr>PowerPoint-Präsentation</vt:lpstr>
      <vt:lpstr>PowerPoint-Präsentation</vt:lpstr>
      <vt:lpstr>AFOLU sector and products Carbon accounting –  Timing of sequestration and emission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Stefan Pauliuk</dc:creator>
  <cp:lastModifiedBy>Stefan Pauliuk</cp:lastModifiedBy>
  <cp:revision>375</cp:revision>
  <dcterms:created xsi:type="dcterms:W3CDTF">2016-03-31T16:04:39Z</dcterms:created>
  <dcterms:modified xsi:type="dcterms:W3CDTF">2025-11-02T20:30:29Z</dcterms:modified>
</cp:coreProperties>
</file>